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Black"/>
      <p:bold r:id="rId35"/>
      <p:boldItalic r:id="rId36"/>
    </p:embeddedFont>
    <p:embeddedFont>
      <p:font typeface="Roboto"/>
      <p:regular r:id="rId37"/>
      <p:bold r:id="rId38"/>
      <p:italic r:id="rId39"/>
      <p:boldItalic r:id="rId40"/>
    </p:embeddedFont>
    <p:embeddedFont>
      <p:font typeface="Roboto Medium"/>
      <p:regular r:id="rId41"/>
      <p:bold r:id="rId42"/>
      <p:italic r:id="rId43"/>
      <p:boldItalic r:id="rId44"/>
    </p:embeddedFont>
    <p:embeddedFont>
      <p:font typeface="Caveat"/>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RobotoMedium-bold.fntdata"/><Relationship Id="rId41" Type="http://schemas.openxmlformats.org/officeDocument/2006/relationships/font" Target="fonts/RobotoMedium-regular.fntdata"/><Relationship Id="rId22" Type="http://schemas.openxmlformats.org/officeDocument/2006/relationships/slide" Target="slides/slide17.xml"/><Relationship Id="rId44" Type="http://schemas.openxmlformats.org/officeDocument/2006/relationships/font" Target="fonts/RobotoMedium-boldItalic.fntdata"/><Relationship Id="rId21" Type="http://schemas.openxmlformats.org/officeDocument/2006/relationships/slide" Target="slides/slide16.xml"/><Relationship Id="rId43" Type="http://schemas.openxmlformats.org/officeDocument/2006/relationships/font" Target="fonts/RobotoMedium-italic.fntdata"/><Relationship Id="rId24" Type="http://schemas.openxmlformats.org/officeDocument/2006/relationships/slide" Target="slides/slide19.xml"/><Relationship Id="rId46" Type="http://schemas.openxmlformats.org/officeDocument/2006/relationships/font" Target="fonts/Caveat-bold.fntdata"/><Relationship Id="rId23" Type="http://schemas.openxmlformats.org/officeDocument/2006/relationships/slide" Target="slides/slide18.xml"/><Relationship Id="rId45" Type="http://schemas.openxmlformats.org/officeDocument/2006/relationships/font" Target="fonts/Cave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lack-bold.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RobotoBlack-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af0dd06a2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af0dd06a2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af0dd06a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af0dd06a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af0dd06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af0dd06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f12b9955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cf12b995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af0dd06a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af0dd06a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f12b9955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f12b9955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af0dd06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caf0dd06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af0dd06a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af0dd06a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af0dd06a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caf0dd06a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af0dd06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af0dd06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af0dd06a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caf0dd06a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af0dd06a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af0dd06a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af0dd06a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af0dd06a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f12b995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f12b995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af0dd06a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caf0dd06a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caf0dd06a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caf0dd06a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f12b9955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f12b9955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af0dd06a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af0dd06a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f12b995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f12b995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cf12b9955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cf12b9955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f12b9955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f12b9955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cf12b9955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cf12b9955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13" name="Google Shape;13;p2"/>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 name="Google Shape;14;p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1"/>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1"/>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1"/>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lt1"/>
              </a:buClr>
              <a:buSzPts val="1200"/>
              <a:buNone/>
              <a:defRPr sz="1200">
                <a:solidFill>
                  <a:schemeClr val="lt1"/>
                </a:solidFill>
              </a:defRPr>
            </a:lvl1pPr>
          </a:lstStyle>
          <a:p/>
        </p:txBody>
      </p:sp>
      <p:sp>
        <p:nvSpPr>
          <p:cNvPr id="58" name="Google Shape;58;p1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9" name="Shape 59"/>
        <p:cNvGrpSpPr/>
        <p:nvPr/>
      </p:nvGrpSpPr>
      <p:grpSpPr>
        <a:xfrm>
          <a:off x="0" y="0"/>
          <a:ext cx="0" cy="0"/>
          <a:chOff x="0" y="0"/>
          <a:chExt cx="0" cy="0"/>
        </a:xfrm>
      </p:grpSpPr>
      <p:sp>
        <p:nvSpPr>
          <p:cNvPr id="60" name="Google Shape;60;p12"/>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12000"/>
              <a:buNone/>
              <a:defRPr sz="12000">
                <a:solidFill>
                  <a:schemeClr val="dk2"/>
                </a:solidFill>
              </a:defRPr>
            </a:lvl1pPr>
            <a:lvl2pPr lvl="1" rtl="0" algn="ctr">
              <a:lnSpc>
                <a:spcPct val="100000"/>
              </a:lnSpc>
              <a:spcBef>
                <a:spcPts val="0"/>
              </a:spcBef>
              <a:spcAft>
                <a:spcPts val="0"/>
              </a:spcAft>
              <a:buClr>
                <a:schemeClr val="dk2"/>
              </a:buClr>
              <a:buSzPts val="12000"/>
              <a:buNone/>
              <a:defRPr sz="12000">
                <a:solidFill>
                  <a:schemeClr val="dk2"/>
                </a:solidFill>
              </a:defRPr>
            </a:lvl2pPr>
            <a:lvl3pPr lvl="2" rtl="0" algn="ctr">
              <a:lnSpc>
                <a:spcPct val="100000"/>
              </a:lnSpc>
              <a:spcBef>
                <a:spcPts val="0"/>
              </a:spcBef>
              <a:spcAft>
                <a:spcPts val="0"/>
              </a:spcAft>
              <a:buClr>
                <a:schemeClr val="dk2"/>
              </a:buClr>
              <a:buSzPts val="12000"/>
              <a:buNone/>
              <a:defRPr sz="12000">
                <a:solidFill>
                  <a:schemeClr val="dk2"/>
                </a:solidFill>
              </a:defRPr>
            </a:lvl3pPr>
            <a:lvl4pPr lvl="3" rtl="0" algn="ctr">
              <a:lnSpc>
                <a:spcPct val="100000"/>
              </a:lnSpc>
              <a:spcBef>
                <a:spcPts val="0"/>
              </a:spcBef>
              <a:spcAft>
                <a:spcPts val="0"/>
              </a:spcAft>
              <a:buClr>
                <a:schemeClr val="dk2"/>
              </a:buClr>
              <a:buSzPts val="12000"/>
              <a:buNone/>
              <a:defRPr sz="12000">
                <a:solidFill>
                  <a:schemeClr val="dk2"/>
                </a:solidFill>
              </a:defRPr>
            </a:lvl4pPr>
            <a:lvl5pPr lvl="4" rtl="0" algn="ctr">
              <a:lnSpc>
                <a:spcPct val="100000"/>
              </a:lnSpc>
              <a:spcBef>
                <a:spcPts val="0"/>
              </a:spcBef>
              <a:spcAft>
                <a:spcPts val="0"/>
              </a:spcAft>
              <a:buClr>
                <a:schemeClr val="dk2"/>
              </a:buClr>
              <a:buSzPts val="12000"/>
              <a:buNone/>
              <a:defRPr sz="12000">
                <a:solidFill>
                  <a:schemeClr val="dk2"/>
                </a:solidFill>
              </a:defRPr>
            </a:lvl5pPr>
            <a:lvl6pPr lvl="5" rtl="0" algn="ctr">
              <a:lnSpc>
                <a:spcPct val="100000"/>
              </a:lnSpc>
              <a:spcBef>
                <a:spcPts val="0"/>
              </a:spcBef>
              <a:spcAft>
                <a:spcPts val="0"/>
              </a:spcAft>
              <a:buClr>
                <a:schemeClr val="dk2"/>
              </a:buClr>
              <a:buSzPts val="12000"/>
              <a:buNone/>
              <a:defRPr sz="12000">
                <a:solidFill>
                  <a:schemeClr val="dk2"/>
                </a:solidFill>
              </a:defRPr>
            </a:lvl6pPr>
            <a:lvl7pPr lvl="6" rtl="0" algn="ctr">
              <a:lnSpc>
                <a:spcPct val="100000"/>
              </a:lnSpc>
              <a:spcBef>
                <a:spcPts val="0"/>
              </a:spcBef>
              <a:spcAft>
                <a:spcPts val="0"/>
              </a:spcAft>
              <a:buClr>
                <a:schemeClr val="dk2"/>
              </a:buClr>
              <a:buSzPts val="12000"/>
              <a:buNone/>
              <a:defRPr sz="12000">
                <a:solidFill>
                  <a:schemeClr val="dk2"/>
                </a:solidFill>
              </a:defRPr>
            </a:lvl7pPr>
            <a:lvl8pPr lvl="7" rtl="0" algn="ctr">
              <a:lnSpc>
                <a:spcPct val="100000"/>
              </a:lnSpc>
              <a:spcBef>
                <a:spcPts val="0"/>
              </a:spcBef>
              <a:spcAft>
                <a:spcPts val="0"/>
              </a:spcAft>
              <a:buClr>
                <a:schemeClr val="dk2"/>
              </a:buClr>
              <a:buSzPts val="12000"/>
              <a:buNone/>
              <a:defRPr sz="12000">
                <a:solidFill>
                  <a:schemeClr val="dk2"/>
                </a:solidFill>
              </a:defRPr>
            </a:lvl8pPr>
            <a:lvl9pPr lvl="8" rtl="0"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61" name="Google Shape;61;p12"/>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62" name="Google Shape;62;p1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flipH="1">
            <a:off x="8246400" y="4245875"/>
            <a:ext cx="897600" cy="897600"/>
          </a:xfrm>
          <a:prstGeom prst="round1Rect">
            <a:avLst>
              <a:gd fmla="val 16667" name="adj"/>
            </a:avLst>
          </a:prstGeom>
          <a:solidFill>
            <a:schemeClr val="lt1">
              <a:alpha val="6784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9" name="Google Shape;19;p3"/>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
        <p:nvSpPr>
          <p:cNvPr id="20" name="Google Shape;20;p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 name="Shape 21"/>
        <p:cNvGrpSpPr/>
        <p:nvPr/>
      </p:nvGrpSpPr>
      <p:grpSpPr>
        <a:xfrm>
          <a:off x="0" y="0"/>
          <a:ext cx="0" cy="0"/>
          <a:chOff x="0" y="0"/>
          <a:chExt cx="0" cy="0"/>
        </a:xfrm>
      </p:grpSpPr>
      <p:sp>
        <p:nvSpPr>
          <p:cNvPr id="22" name="Google Shape;22;p4"/>
          <p:cNvSpPr txBox="1"/>
          <p:nvPr>
            <p:ph type="title"/>
          </p:nvPr>
        </p:nvSpPr>
        <p:spPr>
          <a:xfrm>
            <a:off x="313050" y="302900"/>
            <a:ext cx="8517900" cy="9204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6000"/>
              <a:buNone/>
              <a:defRPr sz="6000"/>
            </a:lvl1pPr>
            <a:lvl2pPr lvl="1" rtl="0" algn="l">
              <a:lnSpc>
                <a:spcPct val="100000"/>
              </a:lnSpc>
              <a:spcBef>
                <a:spcPts val="0"/>
              </a:spcBef>
              <a:spcAft>
                <a:spcPts val="0"/>
              </a:spcAft>
              <a:buSzPts val="6000"/>
              <a:buNone/>
              <a:defRPr sz="6000"/>
            </a:lvl2pPr>
            <a:lvl3pPr lvl="2" rtl="0" algn="l">
              <a:lnSpc>
                <a:spcPct val="100000"/>
              </a:lnSpc>
              <a:spcBef>
                <a:spcPts val="0"/>
              </a:spcBef>
              <a:spcAft>
                <a:spcPts val="0"/>
              </a:spcAft>
              <a:buSzPts val="6000"/>
              <a:buNone/>
              <a:defRPr sz="6000"/>
            </a:lvl3pPr>
            <a:lvl4pPr lvl="3" rtl="0" algn="l">
              <a:lnSpc>
                <a:spcPct val="100000"/>
              </a:lnSpc>
              <a:spcBef>
                <a:spcPts val="0"/>
              </a:spcBef>
              <a:spcAft>
                <a:spcPts val="0"/>
              </a:spcAft>
              <a:buSzPts val="6000"/>
              <a:buNone/>
              <a:defRPr sz="6000"/>
            </a:lvl4pPr>
            <a:lvl5pPr lvl="4" rtl="0" algn="l">
              <a:lnSpc>
                <a:spcPct val="100000"/>
              </a:lnSpc>
              <a:spcBef>
                <a:spcPts val="0"/>
              </a:spcBef>
              <a:spcAft>
                <a:spcPts val="0"/>
              </a:spcAft>
              <a:buSzPts val="6000"/>
              <a:buNone/>
              <a:defRPr sz="6000"/>
            </a:lvl5pPr>
            <a:lvl6pPr lvl="5" rtl="0" algn="l">
              <a:lnSpc>
                <a:spcPct val="100000"/>
              </a:lnSpc>
              <a:spcBef>
                <a:spcPts val="0"/>
              </a:spcBef>
              <a:spcAft>
                <a:spcPts val="0"/>
              </a:spcAft>
              <a:buSzPts val="6000"/>
              <a:buNone/>
              <a:defRPr sz="6000"/>
            </a:lvl6pPr>
            <a:lvl7pPr lvl="6" rtl="0" algn="l">
              <a:lnSpc>
                <a:spcPct val="100000"/>
              </a:lnSpc>
              <a:spcBef>
                <a:spcPts val="0"/>
              </a:spcBef>
              <a:spcAft>
                <a:spcPts val="0"/>
              </a:spcAft>
              <a:buSzPts val="6000"/>
              <a:buNone/>
              <a:defRPr sz="6000"/>
            </a:lvl7pPr>
            <a:lvl8pPr lvl="7" rtl="0" algn="l">
              <a:lnSpc>
                <a:spcPct val="100000"/>
              </a:lnSpc>
              <a:spcBef>
                <a:spcPts val="0"/>
              </a:spcBef>
              <a:spcAft>
                <a:spcPts val="0"/>
              </a:spcAft>
              <a:buSzPts val="6000"/>
              <a:buNone/>
              <a:defRPr sz="6000"/>
            </a:lvl8pPr>
            <a:lvl9pPr lvl="8" rtl="0" algn="l">
              <a:lnSpc>
                <a:spcPct val="100000"/>
              </a:lnSpc>
              <a:spcBef>
                <a:spcPts val="0"/>
              </a:spcBef>
              <a:spcAft>
                <a:spcPts val="0"/>
              </a:spcAft>
              <a:buSzPts val="6000"/>
              <a:buNone/>
              <a:defRPr sz="6000"/>
            </a:lvl9pPr>
          </a:lstStyle>
          <a:p/>
        </p:txBody>
      </p:sp>
      <p:sp>
        <p:nvSpPr>
          <p:cNvPr id="23" name="Google Shape;23;p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5"/>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sz="18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sp>
        <p:nvSpPr>
          <p:cNvPr id="28" name="Google Shape;28;p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9" name="Shape 29"/>
        <p:cNvGrpSpPr/>
        <p:nvPr/>
      </p:nvGrpSpPr>
      <p:grpSpPr>
        <a:xfrm>
          <a:off x="0" y="0"/>
          <a:ext cx="0" cy="0"/>
          <a:chOff x="0" y="0"/>
          <a:chExt cx="0" cy="0"/>
        </a:xfrm>
      </p:grpSpPr>
      <p:sp>
        <p:nvSpPr>
          <p:cNvPr id="30" name="Google Shape;30;p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7"/>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5" name="Google Shape;35;p7"/>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Clr>
                <a:schemeClr val="lt1"/>
              </a:buClr>
              <a:buSzPts val="1200"/>
              <a:buChar char="●"/>
              <a:defRPr sz="1200">
                <a:solidFill>
                  <a:schemeClr val="lt1"/>
                </a:solidFill>
              </a:defRPr>
            </a:lvl1pPr>
            <a:lvl2pPr indent="-304800" lvl="1" marL="914400" rtl="0" algn="l">
              <a:lnSpc>
                <a:spcPct val="115000"/>
              </a:lnSpc>
              <a:spcBef>
                <a:spcPts val="1600"/>
              </a:spcBef>
              <a:spcAft>
                <a:spcPts val="0"/>
              </a:spcAft>
              <a:buClr>
                <a:schemeClr val="lt1"/>
              </a:buClr>
              <a:buSzPts val="1200"/>
              <a:buChar char="○"/>
              <a:defRPr sz="1200">
                <a:solidFill>
                  <a:schemeClr val="lt1"/>
                </a:solidFill>
              </a:defRPr>
            </a:lvl2pPr>
            <a:lvl3pPr indent="-304800" lvl="2" marL="1371600" rtl="0" algn="l">
              <a:lnSpc>
                <a:spcPct val="115000"/>
              </a:lnSpc>
              <a:spcBef>
                <a:spcPts val="1600"/>
              </a:spcBef>
              <a:spcAft>
                <a:spcPts val="0"/>
              </a:spcAft>
              <a:buClr>
                <a:schemeClr val="lt1"/>
              </a:buClr>
              <a:buSzPts val="1200"/>
              <a:buChar char="■"/>
              <a:defRPr sz="1200">
                <a:solidFill>
                  <a:schemeClr val="lt1"/>
                </a:solidFill>
              </a:defRPr>
            </a:lvl3pPr>
            <a:lvl4pPr indent="-304800" lvl="3" marL="1828800" rtl="0" algn="l">
              <a:lnSpc>
                <a:spcPct val="115000"/>
              </a:lnSpc>
              <a:spcBef>
                <a:spcPts val="1600"/>
              </a:spcBef>
              <a:spcAft>
                <a:spcPts val="0"/>
              </a:spcAft>
              <a:buClr>
                <a:schemeClr val="lt1"/>
              </a:buClr>
              <a:buSzPts val="1200"/>
              <a:buChar char="●"/>
              <a:defRPr sz="1200">
                <a:solidFill>
                  <a:schemeClr val="lt1"/>
                </a:solidFill>
              </a:defRPr>
            </a:lvl4pPr>
            <a:lvl5pPr indent="-304800" lvl="4" marL="2286000" rtl="0" algn="l">
              <a:lnSpc>
                <a:spcPct val="115000"/>
              </a:lnSpc>
              <a:spcBef>
                <a:spcPts val="1600"/>
              </a:spcBef>
              <a:spcAft>
                <a:spcPts val="0"/>
              </a:spcAft>
              <a:buClr>
                <a:schemeClr val="lt1"/>
              </a:buClr>
              <a:buSzPts val="1200"/>
              <a:buChar char="○"/>
              <a:defRPr sz="1200">
                <a:solidFill>
                  <a:schemeClr val="lt1"/>
                </a:solidFill>
              </a:defRPr>
            </a:lvl5pPr>
            <a:lvl6pPr indent="-304800" lvl="5" marL="2743200" rtl="0" algn="l">
              <a:lnSpc>
                <a:spcPct val="115000"/>
              </a:lnSpc>
              <a:spcBef>
                <a:spcPts val="1600"/>
              </a:spcBef>
              <a:spcAft>
                <a:spcPts val="0"/>
              </a:spcAft>
              <a:buClr>
                <a:schemeClr val="lt1"/>
              </a:buClr>
              <a:buSzPts val="1200"/>
              <a:buChar char="■"/>
              <a:defRPr sz="1200">
                <a:solidFill>
                  <a:schemeClr val="lt1"/>
                </a:solidFill>
              </a:defRPr>
            </a:lvl6pPr>
            <a:lvl7pPr indent="-304800" lvl="6" marL="3200400" rtl="0" algn="l">
              <a:lnSpc>
                <a:spcPct val="115000"/>
              </a:lnSpc>
              <a:spcBef>
                <a:spcPts val="1600"/>
              </a:spcBef>
              <a:spcAft>
                <a:spcPts val="0"/>
              </a:spcAft>
              <a:buClr>
                <a:schemeClr val="lt1"/>
              </a:buClr>
              <a:buSzPts val="1200"/>
              <a:buChar char="●"/>
              <a:defRPr sz="1200">
                <a:solidFill>
                  <a:schemeClr val="lt1"/>
                </a:solidFill>
              </a:defRPr>
            </a:lvl7pPr>
            <a:lvl8pPr indent="-304800" lvl="7" marL="3657600" rtl="0" algn="l">
              <a:lnSpc>
                <a:spcPct val="115000"/>
              </a:lnSpc>
              <a:spcBef>
                <a:spcPts val="1600"/>
              </a:spcBef>
              <a:spcAft>
                <a:spcPts val="0"/>
              </a:spcAft>
              <a:buClr>
                <a:schemeClr val="lt1"/>
              </a:buClr>
              <a:buSzPts val="1200"/>
              <a:buChar char="○"/>
              <a:defRPr sz="1200">
                <a:solidFill>
                  <a:schemeClr val="lt1"/>
                </a:solidFill>
              </a:defRPr>
            </a:lvl8pPr>
            <a:lvl9pPr indent="-304800" lvl="8" marL="4114800" rtl="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36" name="Google Shape;36;p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9" name="Google Shape;39;p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9"/>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9"/>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44" name="Google Shape;44;p9"/>
          <p:cNvSpPr txBox="1"/>
          <p:nvPr>
            <p:ph idx="1" type="body"/>
          </p:nvPr>
        </p:nvSpPr>
        <p:spPr>
          <a:xfrm>
            <a:off x="471900" y="1919075"/>
            <a:ext cx="3999900" cy="271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45" name="Google Shape;45;p9"/>
          <p:cNvSpPr txBox="1"/>
          <p:nvPr>
            <p:ph idx="2" type="body"/>
          </p:nvPr>
        </p:nvSpPr>
        <p:spPr>
          <a:xfrm>
            <a:off x="4694250" y="1919075"/>
            <a:ext cx="3999900" cy="27102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46" name="Google Shape;46;p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0"/>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2"/>
              </a:buClr>
              <a:buSzPts val="4200"/>
              <a:buNone/>
              <a:defRPr sz="4200">
                <a:solidFill>
                  <a:schemeClr val="dk2"/>
                </a:solidFill>
              </a:defRPr>
            </a:lvl1pPr>
            <a:lvl2pPr lvl="1" rtl="0" algn="ctr">
              <a:lnSpc>
                <a:spcPct val="100000"/>
              </a:lnSpc>
              <a:spcBef>
                <a:spcPts val="0"/>
              </a:spcBef>
              <a:spcAft>
                <a:spcPts val="0"/>
              </a:spcAft>
              <a:buClr>
                <a:schemeClr val="dk2"/>
              </a:buClr>
              <a:buSzPts val="4200"/>
              <a:buNone/>
              <a:defRPr sz="4200">
                <a:solidFill>
                  <a:schemeClr val="dk2"/>
                </a:solidFill>
              </a:defRPr>
            </a:lvl2pPr>
            <a:lvl3pPr lvl="2" rtl="0" algn="ctr">
              <a:lnSpc>
                <a:spcPct val="100000"/>
              </a:lnSpc>
              <a:spcBef>
                <a:spcPts val="0"/>
              </a:spcBef>
              <a:spcAft>
                <a:spcPts val="0"/>
              </a:spcAft>
              <a:buClr>
                <a:schemeClr val="dk2"/>
              </a:buClr>
              <a:buSzPts val="4200"/>
              <a:buNone/>
              <a:defRPr sz="4200">
                <a:solidFill>
                  <a:schemeClr val="dk2"/>
                </a:solidFill>
              </a:defRPr>
            </a:lvl3pPr>
            <a:lvl4pPr lvl="3" rtl="0" algn="ctr">
              <a:lnSpc>
                <a:spcPct val="100000"/>
              </a:lnSpc>
              <a:spcBef>
                <a:spcPts val="0"/>
              </a:spcBef>
              <a:spcAft>
                <a:spcPts val="0"/>
              </a:spcAft>
              <a:buClr>
                <a:schemeClr val="dk2"/>
              </a:buClr>
              <a:buSzPts val="4200"/>
              <a:buNone/>
              <a:defRPr sz="4200">
                <a:solidFill>
                  <a:schemeClr val="dk2"/>
                </a:solidFill>
              </a:defRPr>
            </a:lvl4pPr>
            <a:lvl5pPr lvl="4" rtl="0" algn="ctr">
              <a:lnSpc>
                <a:spcPct val="100000"/>
              </a:lnSpc>
              <a:spcBef>
                <a:spcPts val="0"/>
              </a:spcBef>
              <a:spcAft>
                <a:spcPts val="0"/>
              </a:spcAft>
              <a:buClr>
                <a:schemeClr val="dk2"/>
              </a:buClr>
              <a:buSzPts val="4200"/>
              <a:buNone/>
              <a:defRPr sz="4200">
                <a:solidFill>
                  <a:schemeClr val="dk2"/>
                </a:solidFill>
              </a:defRPr>
            </a:lvl5pPr>
            <a:lvl6pPr lvl="5" rtl="0" algn="ctr">
              <a:lnSpc>
                <a:spcPct val="100000"/>
              </a:lnSpc>
              <a:spcBef>
                <a:spcPts val="0"/>
              </a:spcBef>
              <a:spcAft>
                <a:spcPts val="0"/>
              </a:spcAft>
              <a:buClr>
                <a:schemeClr val="dk2"/>
              </a:buClr>
              <a:buSzPts val="4200"/>
              <a:buNone/>
              <a:defRPr sz="4200">
                <a:solidFill>
                  <a:schemeClr val="dk2"/>
                </a:solidFill>
              </a:defRPr>
            </a:lvl6pPr>
            <a:lvl7pPr lvl="6" rtl="0" algn="ctr">
              <a:lnSpc>
                <a:spcPct val="100000"/>
              </a:lnSpc>
              <a:spcBef>
                <a:spcPts val="0"/>
              </a:spcBef>
              <a:spcAft>
                <a:spcPts val="0"/>
              </a:spcAft>
              <a:buClr>
                <a:schemeClr val="dk2"/>
              </a:buClr>
              <a:buSzPts val="4200"/>
              <a:buNone/>
              <a:defRPr sz="4200">
                <a:solidFill>
                  <a:schemeClr val="dk2"/>
                </a:solidFill>
              </a:defRPr>
            </a:lvl7pPr>
            <a:lvl8pPr lvl="7" rtl="0" algn="ctr">
              <a:lnSpc>
                <a:spcPct val="100000"/>
              </a:lnSpc>
              <a:spcBef>
                <a:spcPts val="0"/>
              </a:spcBef>
              <a:spcAft>
                <a:spcPts val="0"/>
              </a:spcAft>
              <a:buClr>
                <a:schemeClr val="dk2"/>
              </a:buClr>
              <a:buSzPts val="4200"/>
              <a:buNone/>
              <a:defRPr sz="4200">
                <a:solidFill>
                  <a:schemeClr val="dk2"/>
                </a:solidFill>
              </a:defRPr>
            </a:lvl8pPr>
            <a:lvl9pPr lvl="8" rtl="0" algn="ctr">
              <a:lnSpc>
                <a:spcPct val="100000"/>
              </a:lnSpc>
              <a:spcBef>
                <a:spcPts val="0"/>
              </a:spcBef>
              <a:spcAft>
                <a:spcPts val="0"/>
              </a:spcAft>
              <a:buClr>
                <a:schemeClr val="dk2"/>
              </a:buClr>
              <a:buSzPts val="4200"/>
              <a:buNone/>
              <a:defRPr sz="4200">
                <a:solidFill>
                  <a:schemeClr val="dk2"/>
                </a:solidFill>
              </a:defRPr>
            </a:lvl9pPr>
          </a:lstStyle>
          <a:p/>
        </p:txBody>
      </p:sp>
      <p:sp>
        <p:nvSpPr>
          <p:cNvPr id="51" name="Google Shape;51;p10"/>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 name="Google Shape;52;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53" name="Google Shape;53;p1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image" Target="../media/image1.jpg"/><Relationship Id="rId5"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20.jpg"/><Relationship Id="rId5"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9.jpg"/><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3.jpg"/><Relationship Id="rId5"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2.jpg"/><Relationship Id="rId4" Type="http://schemas.openxmlformats.org/officeDocument/2006/relationships/image" Target="../media/image27.jpg"/><Relationship Id="rId5" Type="http://schemas.openxmlformats.org/officeDocument/2006/relationships/image" Target="../media/image2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jpg"/><Relationship Id="rId4" Type="http://schemas.openxmlformats.org/officeDocument/2006/relationships/image" Target="../media/image21.jpg"/><Relationship Id="rId5"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www.mysql.com/" TargetMode="External"/><Relationship Id="rId4" Type="http://schemas.openxmlformats.org/officeDocument/2006/relationships/hyperlink" Target="https://www.figma.com/resources/learn-design/" TargetMode="External"/><Relationship Id="rId9" Type="http://schemas.openxmlformats.org/officeDocument/2006/relationships/hyperlink" Target="https://docs.oracle.com/javase/tutorial/" TargetMode="External"/><Relationship Id="rId5" Type="http://schemas.openxmlformats.org/officeDocument/2006/relationships/hyperlink" Target="https://developer.android.com/reference/packages.html" TargetMode="External"/><Relationship Id="rId6" Type="http://schemas.openxmlformats.org/officeDocument/2006/relationships/hyperlink" Target="https://developer.android.com/studio?gclid=CjwKCAjwr_uCBhAFEiwAX8YJgatncJcrAkW2s0tN9t5TGZggy_VIBZqRQQoIYAnPL4ig2K69xMwfqhoCnZwQAvD_BwE&amp;gclsrc=aw.ds" TargetMode="External"/><Relationship Id="rId7" Type="http://schemas.openxmlformats.org/officeDocument/2006/relationships/hyperlink" Target="https://docs.genymotion.com/desktop/latest/01_Get_started.html#requirements" TargetMode="External"/><Relationship Id="rId8" Type="http://schemas.openxmlformats.org/officeDocument/2006/relationships/hyperlink" Target="https://www.genymotion.com/downloa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6657225" y="668232"/>
            <a:ext cx="2175300" cy="2166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b="1" lang="en" sz="4600">
                <a:solidFill>
                  <a:srgbClr val="FFFFFF"/>
                </a:solidFill>
              </a:rPr>
              <a:t>Xon </a:t>
            </a:r>
            <a:endParaRPr b="1" sz="4600">
              <a:solidFill>
                <a:srgbClr val="FFFFFF"/>
              </a:solidFill>
            </a:endParaRPr>
          </a:p>
        </p:txBody>
      </p:sp>
      <p:sp>
        <p:nvSpPr>
          <p:cNvPr id="68" name="Google Shape;68;p13"/>
          <p:cNvSpPr txBox="1"/>
          <p:nvPr>
            <p:ph idx="1" type="subTitle"/>
          </p:nvPr>
        </p:nvSpPr>
        <p:spPr>
          <a:xfrm>
            <a:off x="4305100" y="3168600"/>
            <a:ext cx="4675800" cy="432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lang="en" sz="2800">
                <a:solidFill>
                  <a:srgbClr val="FFD966"/>
                </a:solidFill>
              </a:rPr>
              <a:t>File Transfer Application</a:t>
            </a:r>
            <a:endParaRPr sz="100">
              <a:solidFill>
                <a:srgbClr val="FFD966"/>
              </a:solidFill>
            </a:endParaRPr>
          </a:p>
        </p:txBody>
      </p:sp>
      <p:cxnSp>
        <p:nvCxnSpPr>
          <p:cNvPr id="69" name="Google Shape;69;p13"/>
          <p:cNvCxnSpPr/>
          <p:nvPr/>
        </p:nvCxnSpPr>
        <p:spPr>
          <a:xfrm>
            <a:off x="4164225" y="3100125"/>
            <a:ext cx="4668300" cy="6900"/>
          </a:xfrm>
          <a:prstGeom prst="straightConnector1">
            <a:avLst/>
          </a:prstGeom>
          <a:noFill/>
          <a:ln cap="flat" cmpd="sng" w="38100">
            <a:solidFill>
              <a:srgbClr val="B7B7B7"/>
            </a:solidFill>
            <a:prstDash val="solid"/>
            <a:round/>
            <a:headEnd len="sm" w="sm"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2"/>
          <p:cNvPicPr preferRelativeResize="0"/>
          <p:nvPr/>
        </p:nvPicPr>
        <p:blipFill rotWithShape="1">
          <a:blip r:embed="rId3">
            <a:alphaModFix/>
          </a:blip>
          <a:srcRect b="9477" l="0" r="0" t="0"/>
          <a:stretch/>
        </p:blipFill>
        <p:spPr>
          <a:xfrm>
            <a:off x="0" y="98850"/>
            <a:ext cx="9144000" cy="5143500"/>
          </a:xfrm>
          <a:prstGeom prst="rect">
            <a:avLst/>
          </a:prstGeom>
          <a:noFill/>
          <a:ln>
            <a:noFill/>
          </a:ln>
        </p:spPr>
      </p:pic>
      <p:sp>
        <p:nvSpPr>
          <p:cNvPr id="158" name="Google Shape;158;p22"/>
          <p:cNvSpPr txBox="1"/>
          <p:nvPr>
            <p:ph type="title"/>
          </p:nvPr>
        </p:nvSpPr>
        <p:spPr>
          <a:xfrm>
            <a:off x="206100" y="179100"/>
            <a:ext cx="8937900" cy="498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200">
                <a:solidFill>
                  <a:schemeClr val="dk1"/>
                </a:solidFill>
                <a:latin typeface="Arial"/>
                <a:ea typeface="Arial"/>
                <a:cs typeface="Arial"/>
                <a:sym typeface="Arial"/>
              </a:rPr>
              <a:t>Software Requirements:</a:t>
            </a:r>
            <a:endParaRPr b="1" sz="2200">
              <a:solidFill>
                <a:schemeClr val="dk1"/>
              </a:solidFill>
              <a:latin typeface="Arial"/>
              <a:ea typeface="Arial"/>
              <a:cs typeface="Arial"/>
              <a:sym typeface="Arial"/>
            </a:endParaRPr>
          </a:p>
          <a:p>
            <a:pPr indent="0" lvl="0" marL="0" rtl="0" algn="l">
              <a:lnSpc>
                <a:spcPct val="100000"/>
              </a:lnSpc>
              <a:spcBef>
                <a:spcPts val="0"/>
              </a:spcBef>
              <a:spcAft>
                <a:spcPts val="0"/>
              </a:spcAft>
              <a:buNone/>
            </a:pPr>
            <a:r>
              <a:rPr lang="en" sz="1600">
                <a:solidFill>
                  <a:srgbClr val="FFFFFF"/>
                </a:solidFill>
                <a:latin typeface="Arial"/>
                <a:ea typeface="Arial"/>
                <a:cs typeface="Arial"/>
                <a:sym typeface="Arial"/>
              </a:rPr>
              <a:t>Android studio</a:t>
            </a:r>
            <a:r>
              <a:rPr lang="en" sz="1700">
                <a:solidFill>
                  <a:srgbClr val="FFFFFF"/>
                </a:solidFill>
                <a:latin typeface="Arial"/>
                <a:ea typeface="Arial"/>
                <a:cs typeface="Arial"/>
                <a:sym typeface="Arial"/>
              </a:rPr>
              <a:t> </a:t>
            </a:r>
            <a:endParaRPr sz="1700">
              <a:solidFill>
                <a:srgbClr val="FFFFFF"/>
              </a:solidFill>
              <a:latin typeface="Arial"/>
              <a:ea typeface="Arial"/>
              <a:cs typeface="Arial"/>
              <a:sym typeface="Arial"/>
            </a:endParaRPr>
          </a:p>
          <a:p>
            <a:pPr indent="-323850" lvl="0" marL="457200" rtl="0" algn="l">
              <a:lnSpc>
                <a:spcPct val="100000"/>
              </a:lnSpc>
              <a:spcBef>
                <a:spcPts val="1200"/>
              </a:spcBef>
              <a:spcAft>
                <a:spcPts val="0"/>
              </a:spcAft>
              <a:buClr>
                <a:srgbClr val="FFFFFF"/>
              </a:buClr>
              <a:buSzPts val="1500"/>
              <a:buFont typeface="Arial"/>
              <a:buChar char="●"/>
            </a:pPr>
            <a:r>
              <a:rPr lang="en" sz="1500">
                <a:solidFill>
                  <a:srgbClr val="FFFFFF"/>
                </a:solidFill>
                <a:latin typeface="Arial"/>
                <a:ea typeface="Arial"/>
                <a:cs typeface="Arial"/>
                <a:sym typeface="Arial"/>
              </a:rPr>
              <a:t> Windows  7/8/10 (64-bit)</a:t>
            </a:r>
            <a:endParaRPr sz="1500">
              <a:solidFill>
                <a:srgbClr val="FFFFFF"/>
              </a:solidFill>
              <a:latin typeface="Arial"/>
              <a:ea typeface="Arial"/>
              <a:cs typeface="Arial"/>
              <a:sym typeface="Arial"/>
            </a:endParaRPr>
          </a:p>
          <a:p>
            <a:pPr indent="-323850" lvl="0" marL="457200" rtl="0" algn="l">
              <a:lnSpc>
                <a:spcPct val="100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4 GB RAM minimum, 8 GB RAM recommended.</a:t>
            </a:r>
            <a:endParaRPr sz="1500">
              <a:solidFill>
                <a:srgbClr val="FFFFFF"/>
              </a:solidFill>
              <a:latin typeface="Arial"/>
              <a:ea typeface="Arial"/>
              <a:cs typeface="Arial"/>
              <a:sym typeface="Arial"/>
            </a:endParaRPr>
          </a:p>
          <a:p>
            <a:pPr indent="-323850" lvl="0" marL="457200" rtl="0" algn="l">
              <a:lnSpc>
                <a:spcPct val="100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2 GB of available disk space minimum, 4 GB Recommended</a:t>
            </a:r>
            <a:endParaRPr sz="1500">
              <a:solidFill>
                <a:srgbClr val="FFFFFF"/>
              </a:solidFill>
              <a:latin typeface="Arial"/>
              <a:ea typeface="Arial"/>
              <a:cs typeface="Arial"/>
              <a:sym typeface="Arial"/>
            </a:endParaRPr>
          </a:p>
          <a:p>
            <a:pPr indent="-323850" lvl="0" marL="457200" rtl="0" algn="l">
              <a:lnSpc>
                <a:spcPct val="100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1280 x 800 minimum screen resolution</a:t>
            </a:r>
            <a:endParaRPr sz="1400">
              <a:solidFill>
                <a:srgbClr val="FFFFFF"/>
              </a:solidFill>
              <a:latin typeface="Arial"/>
              <a:ea typeface="Arial"/>
              <a:cs typeface="Arial"/>
              <a:sym typeface="Arial"/>
            </a:endParaRPr>
          </a:p>
          <a:p>
            <a:pPr indent="0" lvl="0" marL="0" rtl="0" algn="l">
              <a:lnSpc>
                <a:spcPct val="100000"/>
              </a:lnSpc>
              <a:spcBef>
                <a:spcPts val="1200"/>
              </a:spcBef>
              <a:spcAft>
                <a:spcPts val="0"/>
              </a:spcAft>
              <a:buNone/>
            </a:pPr>
            <a:r>
              <a:rPr lang="en" sz="1700">
                <a:solidFill>
                  <a:srgbClr val="FFFFFF"/>
                </a:solidFill>
                <a:latin typeface="Arial"/>
                <a:ea typeface="Arial"/>
                <a:cs typeface="Arial"/>
                <a:sym typeface="Arial"/>
              </a:rPr>
              <a:t>Ja</a:t>
            </a:r>
            <a:r>
              <a:rPr lang="en" sz="1700">
                <a:solidFill>
                  <a:srgbClr val="FFFFFF"/>
                </a:solidFill>
                <a:latin typeface="Arial"/>
                <a:ea typeface="Arial"/>
                <a:cs typeface="Arial"/>
                <a:sym typeface="Arial"/>
              </a:rPr>
              <a:t>va</a:t>
            </a:r>
            <a:endParaRPr sz="1700">
              <a:solidFill>
                <a:srgbClr val="FFFFFF"/>
              </a:solidFill>
              <a:latin typeface="Arial"/>
              <a:ea typeface="Arial"/>
              <a:cs typeface="Arial"/>
              <a:sym typeface="Arial"/>
            </a:endParaRPr>
          </a:p>
          <a:p>
            <a:pPr indent="-317500" lvl="0" marL="457200" marR="215900" rtl="0" algn="l">
              <a:lnSpc>
                <a:spcPct val="100000"/>
              </a:lnSpc>
              <a:spcBef>
                <a:spcPts val="1200"/>
              </a:spcBef>
              <a:spcAft>
                <a:spcPts val="0"/>
              </a:spcAft>
              <a:buClr>
                <a:srgbClr val="FFFFFF"/>
              </a:buClr>
              <a:buSzPts val="1400"/>
              <a:buFont typeface="Arial"/>
              <a:buChar char="●"/>
            </a:pPr>
            <a:r>
              <a:rPr lang="en" sz="1400">
                <a:solidFill>
                  <a:srgbClr val="FFFFFF"/>
                </a:solidFill>
                <a:latin typeface="Arial"/>
                <a:ea typeface="Arial"/>
                <a:cs typeface="Arial"/>
                <a:sym typeface="Arial"/>
              </a:rPr>
              <a:t>RAM: 128 MB</a:t>
            </a:r>
            <a:endParaRPr sz="1400">
              <a:solidFill>
                <a:srgbClr val="FFFFFF"/>
              </a:solidFill>
              <a:latin typeface="Arial"/>
              <a:ea typeface="Arial"/>
              <a:cs typeface="Arial"/>
              <a:sym typeface="Arial"/>
            </a:endParaRPr>
          </a:p>
          <a:p>
            <a:pPr indent="-317500" lvl="0" marL="457200" marR="215900" rtl="0" algn="l">
              <a:lnSpc>
                <a:spcPct val="100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Disk space: 124 MB for JRE; 2 MB for Java Update</a:t>
            </a:r>
            <a:endParaRPr sz="1400">
              <a:solidFill>
                <a:srgbClr val="FFFFFF"/>
              </a:solidFill>
              <a:latin typeface="Arial"/>
              <a:ea typeface="Arial"/>
              <a:cs typeface="Arial"/>
              <a:sym typeface="Arial"/>
            </a:endParaRPr>
          </a:p>
          <a:p>
            <a:pPr indent="-336550" lvl="0" marL="457200" marR="215900" rtl="0" algn="l">
              <a:lnSpc>
                <a:spcPct val="100000"/>
              </a:lnSpc>
              <a:spcBef>
                <a:spcPts val="0"/>
              </a:spcBef>
              <a:spcAft>
                <a:spcPts val="0"/>
              </a:spcAft>
              <a:buClr>
                <a:srgbClr val="FFFFFF"/>
              </a:buClr>
              <a:buSzPts val="1700"/>
              <a:buFont typeface="Arial"/>
              <a:buChar char="●"/>
            </a:pPr>
            <a:r>
              <a:rPr lang="en" sz="1400">
                <a:solidFill>
                  <a:srgbClr val="FFFFFF"/>
                </a:solidFill>
                <a:latin typeface="Arial"/>
                <a:ea typeface="Arial"/>
                <a:cs typeface="Arial"/>
                <a:sym typeface="Arial"/>
              </a:rPr>
              <a:t>Processor: Minimum Pentium 2 266 MHz processor</a:t>
            </a:r>
            <a:endParaRPr sz="1400">
              <a:solidFill>
                <a:srgbClr val="FFFFFF"/>
              </a:solidFill>
              <a:latin typeface="Arial"/>
              <a:ea typeface="Arial"/>
              <a:cs typeface="Arial"/>
              <a:sym typeface="Arial"/>
            </a:endParaRPr>
          </a:p>
          <a:p>
            <a:pPr indent="0" lvl="0" marL="0" marR="215900" rtl="0" algn="l">
              <a:lnSpc>
                <a:spcPct val="100000"/>
              </a:lnSpc>
              <a:spcBef>
                <a:spcPts val="3100"/>
              </a:spcBef>
              <a:spcAft>
                <a:spcPts val="0"/>
              </a:spcAft>
              <a:buNone/>
            </a:pPr>
            <a:r>
              <a:rPr lang="en" sz="1600">
                <a:solidFill>
                  <a:srgbClr val="FFFFFF"/>
                </a:solidFill>
                <a:latin typeface="Arial"/>
                <a:ea typeface="Arial"/>
                <a:cs typeface="Arial"/>
                <a:sym typeface="Arial"/>
              </a:rPr>
              <a:t>Figma</a:t>
            </a:r>
            <a:r>
              <a:rPr lang="en" sz="1400">
                <a:solidFill>
                  <a:srgbClr val="FFFFFF"/>
                </a:solidFill>
                <a:latin typeface="Arial"/>
                <a:ea typeface="Arial"/>
                <a:cs typeface="Arial"/>
                <a:sym typeface="Arial"/>
              </a:rPr>
              <a:t>.</a:t>
            </a:r>
            <a:endParaRPr sz="1400">
              <a:solidFill>
                <a:srgbClr val="FFFFFF"/>
              </a:solidFill>
              <a:latin typeface="Arial"/>
              <a:ea typeface="Arial"/>
              <a:cs typeface="Arial"/>
              <a:sym typeface="Arial"/>
            </a:endParaRPr>
          </a:p>
          <a:p>
            <a:pPr indent="-330200" lvl="0" marL="457200" marR="215900" rtl="0" algn="l">
              <a:lnSpc>
                <a:spcPct val="100000"/>
              </a:lnSpc>
              <a:spcBef>
                <a:spcPts val="3100"/>
              </a:spcBef>
              <a:spcAft>
                <a:spcPts val="0"/>
              </a:spcAft>
              <a:buClr>
                <a:srgbClr val="FFFFFF"/>
              </a:buClr>
              <a:buSzPts val="1600"/>
              <a:buFont typeface="Arial"/>
              <a:buChar char="●"/>
            </a:pPr>
            <a:r>
              <a:rPr lang="en" sz="1400">
                <a:solidFill>
                  <a:srgbClr val="FFFFFF"/>
                </a:solidFill>
                <a:latin typeface="Arial"/>
                <a:ea typeface="Arial"/>
                <a:cs typeface="Arial"/>
                <a:sym typeface="Arial"/>
              </a:rPr>
              <a:t> MAC OS: Must be running 10.12 (macOS Sierra</a:t>
            </a:r>
            <a:r>
              <a:rPr lang="en" sz="1400">
                <a:solidFill>
                  <a:srgbClr val="FFFFFF"/>
                </a:solidFill>
                <a:latin typeface="Arial"/>
                <a:ea typeface="Arial"/>
                <a:cs typeface="Arial"/>
                <a:sym typeface="Arial"/>
              </a:rPr>
              <a:t>)</a:t>
            </a:r>
            <a:r>
              <a:rPr lang="en" sz="1400">
                <a:solidFill>
                  <a:srgbClr val="FFFFFF"/>
                </a:solidFill>
                <a:latin typeface="Arial"/>
                <a:ea typeface="Arial"/>
                <a:cs typeface="Arial"/>
                <a:sym typeface="Arial"/>
              </a:rPr>
              <a:t>, or later.</a:t>
            </a:r>
            <a:endParaRPr sz="1400">
              <a:solidFill>
                <a:srgbClr val="FFFFFF"/>
              </a:solidFill>
              <a:latin typeface="Arial"/>
              <a:ea typeface="Arial"/>
              <a:cs typeface="Arial"/>
              <a:sym typeface="Arial"/>
            </a:endParaRPr>
          </a:p>
          <a:p>
            <a:pPr indent="-317500" lvl="0" marL="457200" marR="215900" rtl="0" algn="l">
              <a:lnSpc>
                <a:spcPct val="100000"/>
              </a:lnSpc>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 Windows: Must be running Windows 8 or later in a 64-bit environment</a:t>
            </a:r>
            <a:r>
              <a:rPr lang="en" sz="1200">
                <a:solidFill>
                  <a:srgbClr val="FFFFFF"/>
                </a:solidFill>
                <a:latin typeface="Arial"/>
                <a:ea typeface="Arial"/>
                <a:cs typeface="Arial"/>
                <a:sym typeface="Arial"/>
              </a:rPr>
              <a:t>.</a:t>
            </a:r>
            <a:endParaRPr b="1" sz="290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p:nvPr/>
        </p:nvSpPr>
        <p:spPr>
          <a:xfrm>
            <a:off x="947200" y="4606300"/>
            <a:ext cx="1686900" cy="4926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3"/>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b="1" lang="en" sz="2000"/>
              <a:t>Architecture:</a:t>
            </a:r>
            <a:endParaRPr b="1" sz="2000"/>
          </a:p>
        </p:txBody>
      </p:sp>
      <p:sp>
        <p:nvSpPr>
          <p:cNvPr id="165" name="Google Shape;165;p23"/>
          <p:cNvSpPr txBox="1"/>
          <p:nvPr/>
        </p:nvSpPr>
        <p:spPr>
          <a:xfrm>
            <a:off x="7144500" y="1529975"/>
            <a:ext cx="722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p:txBody>
      </p:sp>
      <p:sp>
        <p:nvSpPr>
          <p:cNvPr id="166" name="Google Shape;166;p23"/>
          <p:cNvSpPr/>
          <p:nvPr/>
        </p:nvSpPr>
        <p:spPr>
          <a:xfrm>
            <a:off x="1046813" y="1564013"/>
            <a:ext cx="1512000" cy="756000"/>
          </a:xfrm>
          <a:prstGeom prst="rect">
            <a:avLst/>
          </a:prstGeom>
          <a:solidFill>
            <a:srgbClr val="737373">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3"/>
          <p:cNvSpPr/>
          <p:nvPr/>
        </p:nvSpPr>
        <p:spPr>
          <a:xfrm>
            <a:off x="2641800" y="780025"/>
            <a:ext cx="3860400" cy="513000"/>
          </a:xfrm>
          <a:prstGeom prst="rect">
            <a:avLst/>
          </a:prstGeom>
          <a:solidFill>
            <a:srgbClr val="737373">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p:nvPr/>
        </p:nvSpPr>
        <p:spPr>
          <a:xfrm>
            <a:off x="6502200" y="1519113"/>
            <a:ext cx="1512000" cy="756000"/>
          </a:xfrm>
          <a:prstGeom prst="rect">
            <a:avLst/>
          </a:prstGeom>
          <a:solidFill>
            <a:srgbClr val="737373">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3"/>
          <p:cNvSpPr txBox="1"/>
          <p:nvPr/>
        </p:nvSpPr>
        <p:spPr>
          <a:xfrm>
            <a:off x="3652025" y="1944525"/>
            <a:ext cx="1438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Roboto"/>
              <a:ea typeface="Roboto"/>
              <a:cs typeface="Roboto"/>
              <a:sym typeface="Roboto"/>
            </a:endParaRPr>
          </a:p>
        </p:txBody>
      </p:sp>
      <p:sp>
        <p:nvSpPr>
          <p:cNvPr id="170" name="Google Shape;170;p23"/>
          <p:cNvSpPr txBox="1"/>
          <p:nvPr/>
        </p:nvSpPr>
        <p:spPr>
          <a:xfrm>
            <a:off x="7049600" y="1598475"/>
            <a:ext cx="1396500" cy="40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Roboto"/>
              <a:ea typeface="Roboto"/>
              <a:cs typeface="Roboto"/>
              <a:sym typeface="Roboto"/>
            </a:endParaRPr>
          </a:p>
        </p:txBody>
      </p:sp>
      <p:sp>
        <p:nvSpPr>
          <p:cNvPr id="171" name="Google Shape;171;p23"/>
          <p:cNvSpPr txBox="1"/>
          <p:nvPr/>
        </p:nvSpPr>
        <p:spPr>
          <a:xfrm>
            <a:off x="3592500" y="800363"/>
            <a:ext cx="22266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Roboto"/>
              <a:ea typeface="Roboto"/>
              <a:cs typeface="Roboto"/>
              <a:sym typeface="Roboto"/>
            </a:endParaRPr>
          </a:p>
        </p:txBody>
      </p:sp>
      <p:sp>
        <p:nvSpPr>
          <p:cNvPr id="172" name="Google Shape;172;p23"/>
          <p:cNvSpPr/>
          <p:nvPr/>
        </p:nvSpPr>
        <p:spPr>
          <a:xfrm>
            <a:off x="5819100" y="2753525"/>
            <a:ext cx="2301000" cy="431100"/>
          </a:xfrm>
          <a:prstGeom prst="rect">
            <a:avLst/>
          </a:prstGeom>
          <a:solidFill>
            <a:srgbClr val="737373">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Roboto"/>
              <a:ea typeface="Roboto"/>
              <a:cs typeface="Roboto"/>
              <a:sym typeface="Roboto"/>
            </a:endParaRPr>
          </a:p>
        </p:txBody>
      </p:sp>
      <p:sp>
        <p:nvSpPr>
          <p:cNvPr id="173" name="Google Shape;173;p23"/>
          <p:cNvSpPr txBox="1"/>
          <p:nvPr/>
        </p:nvSpPr>
        <p:spPr>
          <a:xfrm>
            <a:off x="2865150" y="800363"/>
            <a:ext cx="3413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File transfer User Interface</a:t>
            </a:r>
            <a:endParaRPr b="1" i="0" sz="2000" u="none" cap="none" strike="noStrike">
              <a:solidFill>
                <a:srgbClr val="000000"/>
              </a:solidFill>
              <a:latin typeface="Roboto"/>
              <a:ea typeface="Roboto"/>
              <a:cs typeface="Roboto"/>
              <a:sym typeface="Roboto"/>
            </a:endParaRPr>
          </a:p>
        </p:txBody>
      </p:sp>
      <p:sp>
        <p:nvSpPr>
          <p:cNvPr id="174" name="Google Shape;174;p23"/>
          <p:cNvSpPr txBox="1"/>
          <p:nvPr/>
        </p:nvSpPr>
        <p:spPr>
          <a:xfrm>
            <a:off x="1247238" y="1628613"/>
            <a:ext cx="1438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Access Manager</a:t>
            </a:r>
            <a:endParaRPr b="1" i="0" sz="1500" u="none" cap="none" strike="noStrike">
              <a:solidFill>
                <a:srgbClr val="000000"/>
              </a:solidFill>
              <a:latin typeface="Roboto"/>
              <a:ea typeface="Roboto"/>
              <a:cs typeface="Roboto"/>
              <a:sym typeface="Roboto"/>
            </a:endParaRPr>
          </a:p>
        </p:txBody>
      </p:sp>
      <p:sp>
        <p:nvSpPr>
          <p:cNvPr id="175" name="Google Shape;175;p23"/>
          <p:cNvSpPr txBox="1"/>
          <p:nvPr/>
        </p:nvSpPr>
        <p:spPr>
          <a:xfrm>
            <a:off x="6725675" y="1555400"/>
            <a:ext cx="1191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Transfer</a:t>
            </a:r>
            <a:endParaRPr b="1" i="0" sz="15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Manager</a:t>
            </a:r>
            <a:endParaRPr b="1" i="0" sz="1500" u="none" cap="none" strike="noStrike">
              <a:solidFill>
                <a:srgbClr val="000000"/>
              </a:solidFill>
              <a:latin typeface="Roboto"/>
              <a:ea typeface="Roboto"/>
              <a:cs typeface="Roboto"/>
              <a:sym typeface="Roboto"/>
            </a:endParaRPr>
          </a:p>
        </p:txBody>
      </p:sp>
      <p:sp>
        <p:nvSpPr>
          <p:cNvPr id="176" name="Google Shape;176;p23"/>
          <p:cNvSpPr txBox="1"/>
          <p:nvPr/>
        </p:nvSpPr>
        <p:spPr>
          <a:xfrm>
            <a:off x="6253000" y="2761325"/>
            <a:ext cx="1867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Transfer Interface</a:t>
            </a:r>
            <a:endParaRPr b="1" i="0" sz="1500" u="none" cap="none" strike="noStrike">
              <a:solidFill>
                <a:srgbClr val="000000"/>
              </a:solidFill>
              <a:latin typeface="Roboto"/>
              <a:ea typeface="Roboto"/>
              <a:cs typeface="Roboto"/>
              <a:sym typeface="Roboto"/>
            </a:endParaRPr>
          </a:p>
        </p:txBody>
      </p:sp>
      <p:sp>
        <p:nvSpPr>
          <p:cNvPr id="177" name="Google Shape;177;p23"/>
          <p:cNvSpPr/>
          <p:nvPr/>
        </p:nvSpPr>
        <p:spPr>
          <a:xfrm>
            <a:off x="764050" y="2826000"/>
            <a:ext cx="2137500" cy="431100"/>
          </a:xfrm>
          <a:prstGeom prst="rect">
            <a:avLst/>
          </a:prstGeom>
          <a:solidFill>
            <a:srgbClr val="737373">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Roboto"/>
              <a:ea typeface="Roboto"/>
              <a:cs typeface="Roboto"/>
              <a:sym typeface="Roboto"/>
            </a:endParaRPr>
          </a:p>
        </p:txBody>
      </p:sp>
      <p:sp>
        <p:nvSpPr>
          <p:cNvPr id="178" name="Google Shape;178;p23"/>
          <p:cNvSpPr txBox="1"/>
          <p:nvPr/>
        </p:nvSpPr>
        <p:spPr>
          <a:xfrm>
            <a:off x="947200" y="2833800"/>
            <a:ext cx="1771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Access Interface</a:t>
            </a:r>
            <a:endParaRPr b="1" i="0" sz="1500" u="none" cap="none" strike="noStrike">
              <a:solidFill>
                <a:srgbClr val="000000"/>
              </a:solidFill>
              <a:latin typeface="Roboto"/>
              <a:ea typeface="Roboto"/>
              <a:cs typeface="Roboto"/>
              <a:sym typeface="Roboto"/>
            </a:endParaRPr>
          </a:p>
        </p:txBody>
      </p:sp>
      <p:sp>
        <p:nvSpPr>
          <p:cNvPr id="179" name="Google Shape;179;p23"/>
          <p:cNvSpPr/>
          <p:nvPr/>
        </p:nvSpPr>
        <p:spPr>
          <a:xfrm>
            <a:off x="764050" y="3763075"/>
            <a:ext cx="2137500" cy="431100"/>
          </a:xfrm>
          <a:prstGeom prst="rect">
            <a:avLst/>
          </a:prstGeom>
          <a:solidFill>
            <a:srgbClr val="737373">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Roboto"/>
              <a:ea typeface="Roboto"/>
              <a:cs typeface="Roboto"/>
              <a:sym typeface="Roboto"/>
            </a:endParaRPr>
          </a:p>
        </p:txBody>
      </p:sp>
      <p:sp>
        <p:nvSpPr>
          <p:cNvPr id="180" name="Google Shape;180;p23"/>
          <p:cNvSpPr/>
          <p:nvPr/>
        </p:nvSpPr>
        <p:spPr>
          <a:xfrm>
            <a:off x="5260900" y="3740138"/>
            <a:ext cx="1512000" cy="431100"/>
          </a:xfrm>
          <a:prstGeom prst="rect">
            <a:avLst/>
          </a:prstGeom>
          <a:solidFill>
            <a:srgbClr val="737373">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Roboto"/>
              <a:ea typeface="Roboto"/>
              <a:cs typeface="Roboto"/>
              <a:sym typeface="Roboto"/>
            </a:endParaRPr>
          </a:p>
        </p:txBody>
      </p:sp>
      <p:sp>
        <p:nvSpPr>
          <p:cNvPr id="181" name="Google Shape;181;p23"/>
          <p:cNvSpPr/>
          <p:nvPr/>
        </p:nvSpPr>
        <p:spPr>
          <a:xfrm>
            <a:off x="7150350" y="3736238"/>
            <a:ext cx="1512000" cy="431100"/>
          </a:xfrm>
          <a:prstGeom prst="rect">
            <a:avLst/>
          </a:prstGeom>
          <a:solidFill>
            <a:srgbClr val="737373">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Roboto"/>
              <a:ea typeface="Roboto"/>
              <a:cs typeface="Roboto"/>
              <a:sym typeface="Roboto"/>
            </a:endParaRPr>
          </a:p>
        </p:txBody>
      </p:sp>
      <p:sp>
        <p:nvSpPr>
          <p:cNvPr id="182" name="Google Shape;182;p23"/>
          <p:cNvSpPr txBox="1"/>
          <p:nvPr/>
        </p:nvSpPr>
        <p:spPr>
          <a:xfrm>
            <a:off x="1169775" y="3770875"/>
            <a:ext cx="18672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File Access</a:t>
            </a:r>
            <a:endParaRPr b="1" i="0" sz="1500" u="none" cap="none" strike="noStrike">
              <a:solidFill>
                <a:srgbClr val="000000"/>
              </a:solidFill>
              <a:latin typeface="Roboto"/>
              <a:ea typeface="Roboto"/>
              <a:cs typeface="Roboto"/>
              <a:sym typeface="Roboto"/>
            </a:endParaRPr>
          </a:p>
        </p:txBody>
      </p:sp>
      <p:sp>
        <p:nvSpPr>
          <p:cNvPr id="183" name="Google Shape;183;p23"/>
          <p:cNvSpPr txBox="1"/>
          <p:nvPr/>
        </p:nvSpPr>
        <p:spPr>
          <a:xfrm>
            <a:off x="5486200" y="3747938"/>
            <a:ext cx="1061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Sender</a:t>
            </a:r>
            <a:endParaRPr b="1" i="0" sz="1500" u="none" cap="none" strike="noStrike">
              <a:solidFill>
                <a:srgbClr val="000000"/>
              </a:solidFill>
              <a:latin typeface="Roboto"/>
              <a:ea typeface="Roboto"/>
              <a:cs typeface="Roboto"/>
              <a:sym typeface="Roboto"/>
            </a:endParaRPr>
          </a:p>
        </p:txBody>
      </p:sp>
      <p:sp>
        <p:nvSpPr>
          <p:cNvPr id="184" name="Google Shape;184;p23"/>
          <p:cNvSpPr txBox="1"/>
          <p:nvPr/>
        </p:nvSpPr>
        <p:spPr>
          <a:xfrm>
            <a:off x="7421175" y="3744038"/>
            <a:ext cx="1134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Receiver</a:t>
            </a:r>
            <a:endParaRPr b="1" i="0" sz="1500" u="none" cap="none" strike="noStrike">
              <a:solidFill>
                <a:srgbClr val="000000"/>
              </a:solidFill>
              <a:latin typeface="Roboto"/>
              <a:ea typeface="Roboto"/>
              <a:cs typeface="Roboto"/>
              <a:sym typeface="Roboto"/>
            </a:endParaRPr>
          </a:p>
        </p:txBody>
      </p:sp>
      <p:sp>
        <p:nvSpPr>
          <p:cNvPr id="185" name="Google Shape;185;p23"/>
          <p:cNvSpPr txBox="1"/>
          <p:nvPr/>
        </p:nvSpPr>
        <p:spPr>
          <a:xfrm>
            <a:off x="1198475" y="4646500"/>
            <a:ext cx="1335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File System</a:t>
            </a:r>
            <a:endParaRPr b="1" i="0" sz="1500" u="none" cap="none" strike="noStrike">
              <a:solidFill>
                <a:srgbClr val="000000"/>
              </a:solidFill>
              <a:latin typeface="Roboto"/>
              <a:ea typeface="Roboto"/>
              <a:cs typeface="Roboto"/>
              <a:sym typeface="Roboto"/>
            </a:endParaRPr>
          </a:p>
        </p:txBody>
      </p:sp>
      <p:sp>
        <p:nvSpPr>
          <p:cNvPr id="186" name="Google Shape;186;p23"/>
          <p:cNvSpPr/>
          <p:nvPr/>
        </p:nvSpPr>
        <p:spPr>
          <a:xfrm>
            <a:off x="1603450" y="2308163"/>
            <a:ext cx="374400" cy="492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3"/>
          <p:cNvSpPr/>
          <p:nvPr/>
        </p:nvSpPr>
        <p:spPr>
          <a:xfrm>
            <a:off x="6989950" y="2275125"/>
            <a:ext cx="374400" cy="492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
          <p:cNvSpPr/>
          <p:nvPr/>
        </p:nvSpPr>
        <p:spPr>
          <a:xfrm>
            <a:off x="1603450" y="3267688"/>
            <a:ext cx="374400" cy="492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
          <p:cNvSpPr/>
          <p:nvPr/>
        </p:nvSpPr>
        <p:spPr>
          <a:xfrm>
            <a:off x="1615625" y="4208688"/>
            <a:ext cx="374400" cy="415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0" name="Google Shape;190;p23"/>
          <p:cNvCxnSpPr>
            <a:stCxn id="167" idx="1"/>
          </p:cNvCxnSpPr>
          <p:nvPr/>
        </p:nvCxnSpPr>
        <p:spPr>
          <a:xfrm flipH="1">
            <a:off x="1765800" y="1036525"/>
            <a:ext cx="876000" cy="591900"/>
          </a:xfrm>
          <a:prstGeom prst="bentConnector3">
            <a:avLst>
              <a:gd fmla="val 96356" name="adj1"/>
            </a:avLst>
          </a:prstGeom>
          <a:noFill/>
          <a:ln cap="flat" cmpd="sng" w="38100">
            <a:solidFill>
              <a:schemeClr val="dk2"/>
            </a:solidFill>
            <a:prstDash val="solid"/>
            <a:round/>
            <a:headEnd len="sm" w="sm" type="none"/>
            <a:tailEnd len="sm" w="sm" type="none"/>
          </a:ln>
        </p:spPr>
      </p:cxnSp>
      <p:cxnSp>
        <p:nvCxnSpPr>
          <p:cNvPr id="191" name="Google Shape;191;p23"/>
          <p:cNvCxnSpPr/>
          <p:nvPr/>
        </p:nvCxnSpPr>
        <p:spPr>
          <a:xfrm>
            <a:off x="6502200" y="890275"/>
            <a:ext cx="876000" cy="591900"/>
          </a:xfrm>
          <a:prstGeom prst="bentConnector3">
            <a:avLst>
              <a:gd fmla="val 96356" name="adj1"/>
            </a:avLst>
          </a:prstGeom>
          <a:noFill/>
          <a:ln cap="flat" cmpd="sng" w="38100">
            <a:solidFill>
              <a:schemeClr val="dk2"/>
            </a:solidFill>
            <a:prstDash val="solid"/>
            <a:round/>
            <a:headEnd len="sm" w="sm" type="none"/>
            <a:tailEnd len="sm" w="sm" type="none"/>
          </a:ln>
        </p:spPr>
      </p:cxnSp>
      <p:sp>
        <p:nvSpPr>
          <p:cNvPr id="192" name="Google Shape;192;p23"/>
          <p:cNvSpPr/>
          <p:nvPr/>
        </p:nvSpPr>
        <p:spPr>
          <a:xfrm>
            <a:off x="7543450" y="4185600"/>
            <a:ext cx="339900" cy="492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3"/>
          <p:cNvSpPr/>
          <p:nvPr/>
        </p:nvSpPr>
        <p:spPr>
          <a:xfrm>
            <a:off x="6127800" y="4185600"/>
            <a:ext cx="339900" cy="492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3"/>
          <p:cNvSpPr/>
          <p:nvPr/>
        </p:nvSpPr>
        <p:spPr>
          <a:xfrm>
            <a:off x="5982700" y="3202500"/>
            <a:ext cx="339900" cy="59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3"/>
          <p:cNvSpPr/>
          <p:nvPr/>
        </p:nvSpPr>
        <p:spPr>
          <a:xfrm>
            <a:off x="7577900" y="3175200"/>
            <a:ext cx="339900" cy="646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3"/>
          <p:cNvSpPr/>
          <p:nvPr/>
        </p:nvSpPr>
        <p:spPr>
          <a:xfrm>
            <a:off x="5803025" y="4678975"/>
            <a:ext cx="2366700" cy="431100"/>
          </a:xfrm>
          <a:prstGeom prst="rect">
            <a:avLst/>
          </a:prstGeom>
          <a:solidFill>
            <a:srgbClr val="737373">
              <a:alpha val="4156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rgbClr val="000000"/>
              </a:solidFill>
              <a:latin typeface="Roboto"/>
              <a:ea typeface="Roboto"/>
              <a:cs typeface="Roboto"/>
              <a:sym typeface="Roboto"/>
            </a:endParaRPr>
          </a:p>
        </p:txBody>
      </p:sp>
      <p:sp>
        <p:nvSpPr>
          <p:cNvPr id="197" name="Google Shape;197;p23"/>
          <p:cNvSpPr txBox="1"/>
          <p:nvPr/>
        </p:nvSpPr>
        <p:spPr>
          <a:xfrm>
            <a:off x="6200480" y="4685241"/>
            <a:ext cx="1829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Roboto"/>
                <a:ea typeface="Roboto"/>
                <a:cs typeface="Roboto"/>
                <a:sym typeface="Roboto"/>
              </a:rPr>
              <a:t>Transfer System </a:t>
            </a:r>
            <a:endParaRPr b="1" i="0" sz="1500" u="none" cap="none" strike="noStrike">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1" name="Shape 201"/>
        <p:cNvGrpSpPr/>
        <p:nvPr/>
      </p:nvGrpSpPr>
      <p:grpSpPr>
        <a:xfrm>
          <a:off x="0" y="0"/>
          <a:ext cx="0" cy="0"/>
          <a:chOff x="0" y="0"/>
          <a:chExt cx="0" cy="0"/>
        </a:xfrm>
      </p:grpSpPr>
      <p:sp>
        <p:nvSpPr>
          <p:cNvPr id="202" name="Google Shape;202;p24"/>
          <p:cNvSpPr/>
          <p:nvPr/>
        </p:nvSpPr>
        <p:spPr>
          <a:xfrm>
            <a:off x="519550" y="1428750"/>
            <a:ext cx="1208100" cy="389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a:off x="2104150" y="2825100"/>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649450" y="2435400"/>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4"/>
          <p:cNvSpPr/>
          <p:nvPr/>
        </p:nvSpPr>
        <p:spPr>
          <a:xfrm>
            <a:off x="2019300" y="246375"/>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5782550" y="580625"/>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3513200" y="4441800"/>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5620138" y="3320350"/>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7681475" y="3531650"/>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3558800" y="3320350"/>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7681475" y="1039050"/>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2532800" y="1168950"/>
            <a:ext cx="1026000" cy="909300"/>
          </a:xfrm>
          <a:prstGeom prst="diamond">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6152450" y="1428750"/>
            <a:ext cx="1026000" cy="909300"/>
          </a:xfrm>
          <a:prstGeom prst="diamond">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24"/>
          <p:cNvCxnSpPr>
            <a:stCxn id="202" idx="3"/>
            <a:endCxn id="212" idx="1"/>
          </p:cNvCxnSpPr>
          <p:nvPr/>
        </p:nvCxnSpPr>
        <p:spPr>
          <a:xfrm>
            <a:off x="1727650" y="1623600"/>
            <a:ext cx="805200" cy="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p24"/>
          <p:cNvCxnSpPr>
            <a:stCxn id="212" idx="0"/>
          </p:cNvCxnSpPr>
          <p:nvPr/>
        </p:nvCxnSpPr>
        <p:spPr>
          <a:xfrm rot="10800000">
            <a:off x="2870600" y="675450"/>
            <a:ext cx="175200" cy="493500"/>
          </a:xfrm>
          <a:prstGeom prst="straightConnector1">
            <a:avLst/>
          </a:prstGeom>
          <a:noFill/>
          <a:ln cap="flat" cmpd="sng" w="9525">
            <a:solidFill>
              <a:schemeClr val="dk2"/>
            </a:solidFill>
            <a:prstDash val="solid"/>
            <a:round/>
            <a:headEnd len="med" w="med" type="none"/>
            <a:tailEnd len="med" w="med" type="triangle"/>
          </a:ln>
        </p:spPr>
      </p:cxnSp>
      <p:sp>
        <p:nvSpPr>
          <p:cNvPr id="216" name="Google Shape;216;p24"/>
          <p:cNvSpPr/>
          <p:nvPr/>
        </p:nvSpPr>
        <p:spPr>
          <a:xfrm>
            <a:off x="4730900" y="2490350"/>
            <a:ext cx="1208100" cy="389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p:nvPr/>
        </p:nvSpPr>
        <p:spPr>
          <a:xfrm>
            <a:off x="7383625" y="2435400"/>
            <a:ext cx="1208100" cy="389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24"/>
          <p:cNvCxnSpPr>
            <a:endCxn id="204" idx="3"/>
          </p:cNvCxnSpPr>
          <p:nvPr/>
        </p:nvCxnSpPr>
        <p:spPr>
          <a:xfrm flipH="1">
            <a:off x="1727650" y="1870350"/>
            <a:ext cx="1077900" cy="7599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4"/>
          <p:cNvCxnSpPr>
            <a:endCxn id="213" idx="1"/>
          </p:cNvCxnSpPr>
          <p:nvPr/>
        </p:nvCxnSpPr>
        <p:spPr>
          <a:xfrm>
            <a:off x="3558650" y="1623600"/>
            <a:ext cx="2593800" cy="2598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24"/>
          <p:cNvCxnSpPr>
            <a:stCxn id="212" idx="2"/>
            <a:endCxn id="203" idx="0"/>
          </p:cNvCxnSpPr>
          <p:nvPr/>
        </p:nvCxnSpPr>
        <p:spPr>
          <a:xfrm flipH="1">
            <a:off x="2643200" y="2078250"/>
            <a:ext cx="402600" cy="74700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24"/>
          <p:cNvCxnSpPr>
            <a:endCxn id="210" idx="3"/>
          </p:cNvCxnSpPr>
          <p:nvPr/>
        </p:nvCxnSpPr>
        <p:spPr>
          <a:xfrm flipH="1">
            <a:off x="4637000" y="2870500"/>
            <a:ext cx="324600" cy="644700"/>
          </a:xfrm>
          <a:prstGeom prst="straightConnector1">
            <a:avLst/>
          </a:prstGeom>
          <a:noFill/>
          <a:ln cap="flat" cmpd="sng" w="9525">
            <a:solidFill>
              <a:schemeClr val="dk2"/>
            </a:solidFill>
            <a:prstDash val="solid"/>
            <a:round/>
            <a:headEnd len="med" w="med" type="none"/>
            <a:tailEnd len="med" w="med" type="triangle"/>
          </a:ln>
        </p:spPr>
      </p:cxnSp>
      <p:cxnSp>
        <p:nvCxnSpPr>
          <p:cNvPr id="222" name="Google Shape;222;p24"/>
          <p:cNvCxnSpPr>
            <a:stCxn id="216" idx="2"/>
            <a:endCxn id="208" idx="0"/>
          </p:cNvCxnSpPr>
          <p:nvPr/>
        </p:nvCxnSpPr>
        <p:spPr>
          <a:xfrm>
            <a:off x="5334950" y="2880050"/>
            <a:ext cx="824400" cy="440400"/>
          </a:xfrm>
          <a:prstGeom prst="straightConnector1">
            <a:avLst/>
          </a:prstGeom>
          <a:noFill/>
          <a:ln cap="flat" cmpd="sng" w="9525">
            <a:solidFill>
              <a:schemeClr val="dk2"/>
            </a:solidFill>
            <a:prstDash val="solid"/>
            <a:round/>
            <a:headEnd len="med" w="med" type="none"/>
            <a:tailEnd len="med" w="med" type="triangle"/>
          </a:ln>
        </p:spPr>
      </p:cxnSp>
      <p:cxnSp>
        <p:nvCxnSpPr>
          <p:cNvPr id="223" name="Google Shape;223;p24"/>
          <p:cNvCxnSpPr>
            <a:stCxn id="213" idx="0"/>
            <a:endCxn id="206" idx="2"/>
          </p:cNvCxnSpPr>
          <p:nvPr/>
        </p:nvCxnSpPr>
        <p:spPr>
          <a:xfrm rot="10800000">
            <a:off x="6321650" y="970350"/>
            <a:ext cx="343800" cy="4584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4"/>
          <p:cNvCxnSpPr>
            <a:stCxn id="213" idx="3"/>
            <a:endCxn id="211" idx="1"/>
          </p:cNvCxnSpPr>
          <p:nvPr/>
        </p:nvCxnSpPr>
        <p:spPr>
          <a:xfrm flipH="1" rot="10800000">
            <a:off x="7178450" y="1233900"/>
            <a:ext cx="503100" cy="6495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4"/>
          <p:cNvCxnSpPr>
            <a:endCxn id="226" idx="1"/>
          </p:cNvCxnSpPr>
          <p:nvPr/>
        </p:nvCxnSpPr>
        <p:spPr>
          <a:xfrm>
            <a:off x="7025575" y="2019750"/>
            <a:ext cx="520500" cy="610500"/>
          </a:xfrm>
          <a:prstGeom prst="straightConnector1">
            <a:avLst/>
          </a:prstGeom>
          <a:noFill/>
          <a:ln cap="flat" cmpd="sng" w="9525">
            <a:solidFill>
              <a:schemeClr val="dk2"/>
            </a:solidFill>
            <a:prstDash val="solid"/>
            <a:round/>
            <a:headEnd len="med" w="med" type="none"/>
            <a:tailEnd len="med" w="med" type="triangle"/>
          </a:ln>
        </p:spPr>
      </p:cxnSp>
      <p:cxnSp>
        <p:nvCxnSpPr>
          <p:cNvPr id="227" name="Google Shape;227;p24"/>
          <p:cNvCxnSpPr/>
          <p:nvPr/>
        </p:nvCxnSpPr>
        <p:spPr>
          <a:xfrm flipH="1">
            <a:off x="5796100" y="2208175"/>
            <a:ext cx="726300" cy="347100"/>
          </a:xfrm>
          <a:prstGeom prst="straightConnector1">
            <a:avLst/>
          </a:prstGeom>
          <a:noFill/>
          <a:ln cap="flat" cmpd="sng" w="9525">
            <a:solidFill>
              <a:schemeClr val="dk2"/>
            </a:solidFill>
            <a:prstDash val="solid"/>
            <a:round/>
            <a:headEnd len="med" w="med" type="none"/>
            <a:tailEnd len="med" w="med" type="triangle"/>
          </a:ln>
        </p:spPr>
      </p:cxnSp>
      <p:cxnSp>
        <p:nvCxnSpPr>
          <p:cNvPr id="228" name="Google Shape;228;p24"/>
          <p:cNvCxnSpPr>
            <a:stCxn id="217" idx="2"/>
            <a:endCxn id="209" idx="0"/>
          </p:cNvCxnSpPr>
          <p:nvPr/>
        </p:nvCxnSpPr>
        <p:spPr>
          <a:xfrm>
            <a:off x="7987675" y="2825100"/>
            <a:ext cx="232800" cy="706500"/>
          </a:xfrm>
          <a:prstGeom prst="straightConnector1">
            <a:avLst/>
          </a:prstGeom>
          <a:noFill/>
          <a:ln cap="flat" cmpd="sng" w="9525">
            <a:solidFill>
              <a:schemeClr val="dk2"/>
            </a:solidFill>
            <a:prstDash val="solid"/>
            <a:round/>
            <a:headEnd len="med" w="med" type="none"/>
            <a:tailEnd len="med" w="med" type="triangle"/>
          </a:ln>
        </p:spPr>
      </p:cxnSp>
      <p:cxnSp>
        <p:nvCxnSpPr>
          <p:cNvPr id="229" name="Google Shape;229;p24"/>
          <p:cNvCxnSpPr>
            <a:stCxn id="210" idx="2"/>
            <a:endCxn id="207" idx="0"/>
          </p:cNvCxnSpPr>
          <p:nvPr/>
        </p:nvCxnSpPr>
        <p:spPr>
          <a:xfrm flipH="1">
            <a:off x="4052300" y="3710050"/>
            <a:ext cx="45600" cy="731700"/>
          </a:xfrm>
          <a:prstGeom prst="straightConnector1">
            <a:avLst/>
          </a:prstGeom>
          <a:noFill/>
          <a:ln cap="flat" cmpd="sng" w="9525">
            <a:solidFill>
              <a:schemeClr val="dk2"/>
            </a:solidFill>
            <a:prstDash val="solid"/>
            <a:round/>
            <a:headEnd len="med" w="med" type="none"/>
            <a:tailEnd len="med" w="med" type="triangle"/>
          </a:ln>
        </p:spPr>
      </p:cxnSp>
      <p:sp>
        <p:nvSpPr>
          <p:cNvPr id="230" name="Google Shape;230;p24"/>
          <p:cNvSpPr txBox="1"/>
          <p:nvPr/>
        </p:nvSpPr>
        <p:spPr>
          <a:xfrm>
            <a:off x="2604150" y="1386600"/>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Register</a:t>
            </a:r>
            <a:endParaRPr>
              <a:latin typeface="Roboto"/>
              <a:ea typeface="Roboto"/>
              <a:cs typeface="Roboto"/>
              <a:sym typeface="Roboto"/>
            </a:endParaRPr>
          </a:p>
        </p:txBody>
      </p:sp>
      <p:sp>
        <p:nvSpPr>
          <p:cNvPr id="231" name="Google Shape;231;p24"/>
          <p:cNvSpPr txBox="1"/>
          <p:nvPr/>
        </p:nvSpPr>
        <p:spPr>
          <a:xfrm>
            <a:off x="682000" y="1462800"/>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Guest</a:t>
            </a:r>
            <a:endParaRPr>
              <a:latin typeface="Roboto"/>
              <a:ea typeface="Roboto"/>
              <a:cs typeface="Roboto"/>
              <a:sym typeface="Roboto"/>
            </a:endParaRPr>
          </a:p>
        </p:txBody>
      </p:sp>
      <p:sp>
        <p:nvSpPr>
          <p:cNvPr id="232" name="Google Shape;232;p24"/>
          <p:cNvSpPr txBox="1"/>
          <p:nvPr/>
        </p:nvSpPr>
        <p:spPr>
          <a:xfrm>
            <a:off x="7778975" y="1073100"/>
            <a:ext cx="10260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Username</a:t>
            </a:r>
            <a:endParaRPr>
              <a:latin typeface="Roboto"/>
              <a:ea typeface="Roboto"/>
              <a:cs typeface="Roboto"/>
              <a:sym typeface="Roboto"/>
            </a:endParaRPr>
          </a:p>
        </p:txBody>
      </p:sp>
      <p:sp>
        <p:nvSpPr>
          <p:cNvPr id="233" name="Google Shape;233;p24"/>
          <p:cNvSpPr txBox="1"/>
          <p:nvPr/>
        </p:nvSpPr>
        <p:spPr>
          <a:xfrm>
            <a:off x="5796100" y="614675"/>
            <a:ext cx="10260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password</a:t>
            </a:r>
            <a:endParaRPr>
              <a:latin typeface="Roboto"/>
              <a:ea typeface="Roboto"/>
              <a:cs typeface="Roboto"/>
              <a:sym typeface="Roboto"/>
            </a:endParaRPr>
          </a:p>
        </p:txBody>
      </p:sp>
      <p:sp>
        <p:nvSpPr>
          <p:cNvPr id="234" name="Google Shape;234;p24"/>
          <p:cNvSpPr txBox="1"/>
          <p:nvPr/>
        </p:nvSpPr>
        <p:spPr>
          <a:xfrm>
            <a:off x="2019300" y="280425"/>
            <a:ext cx="1078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User name</a:t>
            </a:r>
            <a:endParaRPr>
              <a:latin typeface="Roboto"/>
              <a:ea typeface="Roboto"/>
              <a:cs typeface="Roboto"/>
              <a:sym typeface="Roboto"/>
            </a:endParaRPr>
          </a:p>
        </p:txBody>
      </p:sp>
      <p:sp>
        <p:nvSpPr>
          <p:cNvPr id="235" name="Google Shape;235;p24"/>
          <p:cNvSpPr txBox="1"/>
          <p:nvPr/>
        </p:nvSpPr>
        <p:spPr>
          <a:xfrm>
            <a:off x="2116800" y="2771700"/>
            <a:ext cx="10782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Change password</a:t>
            </a:r>
            <a:endParaRPr sz="1100">
              <a:latin typeface="Roboto"/>
              <a:ea typeface="Roboto"/>
              <a:cs typeface="Roboto"/>
              <a:sym typeface="Roboto"/>
            </a:endParaRPr>
          </a:p>
        </p:txBody>
      </p:sp>
      <p:sp>
        <p:nvSpPr>
          <p:cNvPr id="236" name="Google Shape;236;p24"/>
          <p:cNvSpPr txBox="1"/>
          <p:nvPr/>
        </p:nvSpPr>
        <p:spPr>
          <a:xfrm>
            <a:off x="682000" y="2469450"/>
            <a:ext cx="10260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password</a:t>
            </a:r>
            <a:endParaRPr>
              <a:latin typeface="Roboto"/>
              <a:ea typeface="Roboto"/>
              <a:cs typeface="Roboto"/>
              <a:sym typeface="Roboto"/>
            </a:endParaRPr>
          </a:p>
        </p:txBody>
      </p:sp>
      <p:sp>
        <p:nvSpPr>
          <p:cNvPr id="237" name="Google Shape;237;p24"/>
          <p:cNvSpPr txBox="1"/>
          <p:nvPr/>
        </p:nvSpPr>
        <p:spPr>
          <a:xfrm>
            <a:off x="3656325" y="3354500"/>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sender</a:t>
            </a:r>
            <a:endParaRPr>
              <a:latin typeface="Roboto"/>
              <a:ea typeface="Roboto"/>
              <a:cs typeface="Roboto"/>
              <a:sym typeface="Roboto"/>
            </a:endParaRPr>
          </a:p>
        </p:txBody>
      </p:sp>
      <p:sp>
        <p:nvSpPr>
          <p:cNvPr id="238" name="Google Shape;238;p24"/>
          <p:cNvSpPr txBox="1"/>
          <p:nvPr/>
        </p:nvSpPr>
        <p:spPr>
          <a:xfrm>
            <a:off x="5620150" y="3354500"/>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receiver</a:t>
            </a:r>
            <a:endParaRPr>
              <a:latin typeface="Roboto"/>
              <a:ea typeface="Roboto"/>
              <a:cs typeface="Roboto"/>
              <a:sym typeface="Roboto"/>
            </a:endParaRPr>
          </a:p>
        </p:txBody>
      </p:sp>
      <p:sp>
        <p:nvSpPr>
          <p:cNvPr id="239" name="Google Shape;239;p24"/>
          <p:cNvSpPr txBox="1"/>
          <p:nvPr/>
        </p:nvSpPr>
        <p:spPr>
          <a:xfrm>
            <a:off x="7778975" y="3565650"/>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Updates</a:t>
            </a:r>
            <a:endParaRPr>
              <a:latin typeface="Roboto"/>
              <a:ea typeface="Roboto"/>
              <a:cs typeface="Roboto"/>
              <a:sym typeface="Roboto"/>
            </a:endParaRPr>
          </a:p>
        </p:txBody>
      </p:sp>
      <p:sp>
        <p:nvSpPr>
          <p:cNvPr id="240" name="Google Shape;240;p24"/>
          <p:cNvSpPr txBox="1"/>
          <p:nvPr/>
        </p:nvSpPr>
        <p:spPr>
          <a:xfrm>
            <a:off x="4809725" y="2524400"/>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user</a:t>
            </a:r>
            <a:endParaRPr>
              <a:latin typeface="Roboto"/>
              <a:ea typeface="Roboto"/>
              <a:cs typeface="Roboto"/>
              <a:sym typeface="Roboto"/>
            </a:endParaRPr>
          </a:p>
        </p:txBody>
      </p:sp>
      <p:sp>
        <p:nvSpPr>
          <p:cNvPr id="226" name="Google Shape;226;p24"/>
          <p:cNvSpPr txBox="1"/>
          <p:nvPr/>
        </p:nvSpPr>
        <p:spPr>
          <a:xfrm>
            <a:off x="7546075" y="2469450"/>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admin</a:t>
            </a:r>
            <a:endParaRPr>
              <a:latin typeface="Roboto"/>
              <a:ea typeface="Roboto"/>
              <a:cs typeface="Roboto"/>
              <a:sym typeface="Roboto"/>
            </a:endParaRPr>
          </a:p>
        </p:txBody>
      </p:sp>
      <p:sp>
        <p:nvSpPr>
          <p:cNvPr id="241" name="Google Shape;241;p24"/>
          <p:cNvSpPr txBox="1"/>
          <p:nvPr/>
        </p:nvSpPr>
        <p:spPr>
          <a:xfrm>
            <a:off x="6321650" y="1592700"/>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Login</a:t>
            </a:r>
            <a:endParaRPr>
              <a:latin typeface="Roboto"/>
              <a:ea typeface="Roboto"/>
              <a:cs typeface="Roboto"/>
              <a:sym typeface="Roboto"/>
            </a:endParaRPr>
          </a:p>
        </p:txBody>
      </p:sp>
      <p:sp>
        <p:nvSpPr>
          <p:cNvPr id="242" name="Google Shape;242;p24"/>
          <p:cNvSpPr txBox="1"/>
          <p:nvPr/>
        </p:nvSpPr>
        <p:spPr>
          <a:xfrm>
            <a:off x="3610700" y="4475750"/>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Photo</a:t>
            </a:r>
            <a:endParaRPr>
              <a:latin typeface="Roboto"/>
              <a:ea typeface="Roboto"/>
              <a:cs typeface="Roboto"/>
              <a:sym typeface="Roboto"/>
            </a:endParaRPr>
          </a:p>
        </p:txBody>
      </p:sp>
      <p:sp>
        <p:nvSpPr>
          <p:cNvPr id="243" name="Google Shape;243;p24"/>
          <p:cNvSpPr/>
          <p:nvPr/>
        </p:nvSpPr>
        <p:spPr>
          <a:xfrm>
            <a:off x="2153000" y="4475025"/>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txBox="1"/>
          <p:nvPr/>
        </p:nvSpPr>
        <p:spPr>
          <a:xfrm>
            <a:off x="2250500" y="4508975"/>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Video</a:t>
            </a:r>
            <a:endParaRPr>
              <a:latin typeface="Roboto"/>
              <a:ea typeface="Roboto"/>
              <a:cs typeface="Roboto"/>
              <a:sym typeface="Roboto"/>
            </a:endParaRPr>
          </a:p>
        </p:txBody>
      </p:sp>
      <p:sp>
        <p:nvSpPr>
          <p:cNvPr id="245" name="Google Shape;245;p24"/>
          <p:cNvSpPr/>
          <p:nvPr/>
        </p:nvSpPr>
        <p:spPr>
          <a:xfrm>
            <a:off x="4961600" y="4441800"/>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txBox="1"/>
          <p:nvPr/>
        </p:nvSpPr>
        <p:spPr>
          <a:xfrm>
            <a:off x="4968375" y="4395850"/>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app</a:t>
            </a:r>
            <a:endParaRPr>
              <a:latin typeface="Roboto"/>
              <a:ea typeface="Roboto"/>
              <a:cs typeface="Roboto"/>
              <a:sym typeface="Roboto"/>
            </a:endParaRPr>
          </a:p>
        </p:txBody>
      </p:sp>
      <p:sp>
        <p:nvSpPr>
          <p:cNvPr id="247" name="Google Shape;247;p24"/>
          <p:cNvSpPr/>
          <p:nvPr/>
        </p:nvSpPr>
        <p:spPr>
          <a:xfrm>
            <a:off x="6312500" y="4398925"/>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txBox="1"/>
          <p:nvPr/>
        </p:nvSpPr>
        <p:spPr>
          <a:xfrm>
            <a:off x="6410000" y="4432875"/>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Files</a:t>
            </a:r>
            <a:endParaRPr>
              <a:latin typeface="Roboto"/>
              <a:ea typeface="Roboto"/>
              <a:cs typeface="Roboto"/>
              <a:sym typeface="Roboto"/>
            </a:endParaRPr>
          </a:p>
        </p:txBody>
      </p:sp>
      <p:sp>
        <p:nvSpPr>
          <p:cNvPr id="249" name="Google Shape;249;p24"/>
          <p:cNvSpPr/>
          <p:nvPr/>
        </p:nvSpPr>
        <p:spPr>
          <a:xfrm>
            <a:off x="759500" y="4514200"/>
            <a:ext cx="1078200" cy="3897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txBox="1"/>
          <p:nvPr/>
        </p:nvSpPr>
        <p:spPr>
          <a:xfrm>
            <a:off x="857000" y="4548150"/>
            <a:ext cx="883200" cy="3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Audio</a:t>
            </a:r>
            <a:endParaRPr>
              <a:latin typeface="Roboto"/>
              <a:ea typeface="Roboto"/>
              <a:cs typeface="Roboto"/>
              <a:sym typeface="Roboto"/>
            </a:endParaRPr>
          </a:p>
        </p:txBody>
      </p:sp>
      <p:cxnSp>
        <p:nvCxnSpPr>
          <p:cNvPr id="251" name="Google Shape;251;p24"/>
          <p:cNvCxnSpPr>
            <a:stCxn id="237" idx="1"/>
            <a:endCxn id="250" idx="3"/>
          </p:cNvCxnSpPr>
          <p:nvPr/>
        </p:nvCxnSpPr>
        <p:spPr>
          <a:xfrm flipH="1">
            <a:off x="1740225" y="3515300"/>
            <a:ext cx="1916100" cy="11937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24"/>
          <p:cNvCxnSpPr>
            <a:stCxn id="237" idx="1"/>
            <a:endCxn id="244" idx="3"/>
          </p:cNvCxnSpPr>
          <p:nvPr/>
        </p:nvCxnSpPr>
        <p:spPr>
          <a:xfrm flipH="1">
            <a:off x="3133725" y="3515300"/>
            <a:ext cx="522600" cy="11544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24"/>
          <p:cNvCxnSpPr>
            <a:stCxn id="237" idx="3"/>
            <a:endCxn id="246" idx="0"/>
          </p:cNvCxnSpPr>
          <p:nvPr/>
        </p:nvCxnSpPr>
        <p:spPr>
          <a:xfrm>
            <a:off x="4539525" y="3515300"/>
            <a:ext cx="870600" cy="8805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24"/>
          <p:cNvCxnSpPr>
            <a:stCxn id="237" idx="3"/>
            <a:endCxn id="248" idx="1"/>
          </p:cNvCxnSpPr>
          <p:nvPr/>
        </p:nvCxnSpPr>
        <p:spPr>
          <a:xfrm>
            <a:off x="4539525" y="3515300"/>
            <a:ext cx="1870500" cy="1078500"/>
          </a:xfrm>
          <a:prstGeom prst="straightConnector1">
            <a:avLst/>
          </a:prstGeom>
          <a:noFill/>
          <a:ln cap="flat" cmpd="sng" w="9525">
            <a:solidFill>
              <a:schemeClr val="dk2"/>
            </a:solidFill>
            <a:prstDash val="solid"/>
            <a:round/>
            <a:headEnd len="med" w="med" type="none"/>
            <a:tailEnd len="med" w="med" type="triangle"/>
          </a:ln>
        </p:spPr>
      </p:cxnSp>
      <p:cxnSp>
        <p:nvCxnSpPr>
          <p:cNvPr id="255" name="Google Shape;255;p24"/>
          <p:cNvCxnSpPr>
            <a:stCxn id="238" idx="2"/>
            <a:endCxn id="248" idx="1"/>
          </p:cNvCxnSpPr>
          <p:nvPr/>
        </p:nvCxnSpPr>
        <p:spPr>
          <a:xfrm>
            <a:off x="6061750" y="3676100"/>
            <a:ext cx="348300" cy="917700"/>
          </a:xfrm>
          <a:prstGeom prst="straightConnector1">
            <a:avLst/>
          </a:prstGeom>
          <a:noFill/>
          <a:ln cap="flat" cmpd="sng" w="9525">
            <a:solidFill>
              <a:schemeClr val="dk2"/>
            </a:solidFill>
            <a:prstDash val="solid"/>
            <a:round/>
            <a:headEnd len="med" w="med" type="none"/>
            <a:tailEnd len="med" w="med" type="triangle"/>
          </a:ln>
        </p:spPr>
      </p:cxnSp>
      <p:cxnSp>
        <p:nvCxnSpPr>
          <p:cNvPr id="256" name="Google Shape;256;p24"/>
          <p:cNvCxnSpPr>
            <a:stCxn id="238" idx="1"/>
            <a:endCxn id="246" idx="0"/>
          </p:cNvCxnSpPr>
          <p:nvPr/>
        </p:nvCxnSpPr>
        <p:spPr>
          <a:xfrm flipH="1">
            <a:off x="5409850" y="3515300"/>
            <a:ext cx="210300" cy="880500"/>
          </a:xfrm>
          <a:prstGeom prst="straightConnector1">
            <a:avLst/>
          </a:prstGeom>
          <a:noFill/>
          <a:ln cap="flat" cmpd="sng" w="9525">
            <a:solidFill>
              <a:schemeClr val="dk2"/>
            </a:solidFill>
            <a:prstDash val="solid"/>
            <a:round/>
            <a:headEnd len="med" w="med" type="none"/>
            <a:tailEnd len="med" w="med" type="triangle"/>
          </a:ln>
        </p:spPr>
      </p:cxnSp>
      <p:cxnSp>
        <p:nvCxnSpPr>
          <p:cNvPr id="257" name="Google Shape;257;p24"/>
          <p:cNvCxnSpPr>
            <a:stCxn id="238" idx="1"/>
            <a:endCxn id="242" idx="0"/>
          </p:cNvCxnSpPr>
          <p:nvPr/>
        </p:nvCxnSpPr>
        <p:spPr>
          <a:xfrm flipH="1">
            <a:off x="4052350" y="3515300"/>
            <a:ext cx="1567800" cy="960600"/>
          </a:xfrm>
          <a:prstGeom prst="straightConnector1">
            <a:avLst/>
          </a:prstGeom>
          <a:noFill/>
          <a:ln cap="flat" cmpd="sng" w="9525">
            <a:solidFill>
              <a:schemeClr val="dk2"/>
            </a:solidFill>
            <a:prstDash val="solid"/>
            <a:round/>
            <a:headEnd len="med" w="med" type="none"/>
            <a:tailEnd len="med" w="med" type="triangle"/>
          </a:ln>
        </p:spPr>
      </p:cxnSp>
      <p:cxnSp>
        <p:nvCxnSpPr>
          <p:cNvPr id="258" name="Google Shape;258;p24"/>
          <p:cNvCxnSpPr>
            <a:stCxn id="238" idx="1"/>
            <a:endCxn id="244" idx="3"/>
          </p:cNvCxnSpPr>
          <p:nvPr/>
        </p:nvCxnSpPr>
        <p:spPr>
          <a:xfrm flipH="1">
            <a:off x="3133750" y="3515300"/>
            <a:ext cx="2486400" cy="1154400"/>
          </a:xfrm>
          <a:prstGeom prst="straightConnector1">
            <a:avLst/>
          </a:prstGeom>
          <a:noFill/>
          <a:ln cap="flat" cmpd="sng" w="9525">
            <a:solidFill>
              <a:schemeClr val="dk2"/>
            </a:solidFill>
            <a:prstDash val="solid"/>
            <a:round/>
            <a:headEnd len="med" w="med" type="none"/>
            <a:tailEnd len="med" w="med" type="triangle"/>
          </a:ln>
        </p:spPr>
      </p:cxnSp>
      <p:cxnSp>
        <p:nvCxnSpPr>
          <p:cNvPr id="259" name="Google Shape;259;p24"/>
          <p:cNvCxnSpPr>
            <a:stCxn id="238" idx="1"/>
            <a:endCxn id="250" idx="3"/>
          </p:cNvCxnSpPr>
          <p:nvPr/>
        </p:nvCxnSpPr>
        <p:spPr>
          <a:xfrm flipH="1">
            <a:off x="1740250" y="3515300"/>
            <a:ext cx="3879900" cy="1193700"/>
          </a:xfrm>
          <a:prstGeom prst="straightConnector1">
            <a:avLst/>
          </a:prstGeom>
          <a:noFill/>
          <a:ln cap="flat" cmpd="sng" w="9525">
            <a:solidFill>
              <a:schemeClr val="dk2"/>
            </a:solidFill>
            <a:prstDash val="solid"/>
            <a:round/>
            <a:headEnd len="med" w="med" type="none"/>
            <a:tailEnd len="med" w="med" type="triangle"/>
          </a:ln>
        </p:spPr>
      </p:cxnSp>
      <p:sp>
        <p:nvSpPr>
          <p:cNvPr id="260" name="Google Shape;260;p24"/>
          <p:cNvSpPr txBox="1"/>
          <p:nvPr/>
        </p:nvSpPr>
        <p:spPr>
          <a:xfrm>
            <a:off x="210175" y="180400"/>
            <a:ext cx="7335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u="sng">
                <a:solidFill>
                  <a:schemeClr val="dk1"/>
                </a:solidFill>
                <a:latin typeface="Roboto"/>
                <a:ea typeface="Roboto"/>
                <a:cs typeface="Roboto"/>
                <a:sym typeface="Roboto"/>
              </a:rPr>
              <a:t>ER Diagram:</a:t>
            </a:r>
            <a:endParaRPr b="1" sz="1900" u="sng">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64" name="Shape 264"/>
        <p:cNvGrpSpPr/>
        <p:nvPr/>
      </p:nvGrpSpPr>
      <p:grpSpPr>
        <a:xfrm>
          <a:off x="0" y="0"/>
          <a:ext cx="0" cy="0"/>
          <a:chOff x="0" y="0"/>
          <a:chExt cx="0" cy="0"/>
        </a:xfrm>
      </p:grpSpPr>
      <p:pic>
        <p:nvPicPr>
          <p:cNvPr id="265" name="Google Shape;265;p25"/>
          <p:cNvPicPr preferRelativeResize="0"/>
          <p:nvPr/>
        </p:nvPicPr>
        <p:blipFill>
          <a:blip r:embed="rId3">
            <a:alphaModFix/>
          </a:blip>
          <a:stretch>
            <a:fillRect/>
          </a:stretch>
        </p:blipFill>
        <p:spPr>
          <a:xfrm>
            <a:off x="1091175" y="161500"/>
            <a:ext cx="6813675" cy="4668100"/>
          </a:xfrm>
          <a:prstGeom prst="rect">
            <a:avLst/>
          </a:prstGeom>
          <a:noFill/>
          <a:ln>
            <a:noFill/>
          </a:ln>
        </p:spPr>
      </p:pic>
      <p:sp>
        <p:nvSpPr>
          <p:cNvPr id="266" name="Google Shape;266;p25"/>
          <p:cNvSpPr txBox="1"/>
          <p:nvPr>
            <p:ph type="title"/>
          </p:nvPr>
        </p:nvSpPr>
        <p:spPr>
          <a:xfrm>
            <a:off x="3788800" y="4048200"/>
            <a:ext cx="8517900" cy="92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u="sng">
                <a:solidFill>
                  <a:schemeClr val="dk1"/>
                </a:solidFill>
              </a:rPr>
              <a:t>Use case Diagram:</a:t>
            </a:r>
            <a:endParaRPr b="1" sz="1500" u="sng">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b="1" lang="en" sz="2000"/>
              <a:t>DFD Diagram:</a:t>
            </a:r>
            <a:endParaRPr b="1" sz="2000"/>
          </a:p>
        </p:txBody>
      </p:sp>
      <p:sp>
        <p:nvSpPr>
          <p:cNvPr id="272" name="Google Shape;272;p26"/>
          <p:cNvSpPr txBox="1"/>
          <p:nvPr/>
        </p:nvSpPr>
        <p:spPr>
          <a:xfrm>
            <a:off x="6796350" y="1919075"/>
            <a:ext cx="722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Roboto"/>
              <a:ea typeface="Roboto"/>
              <a:cs typeface="Roboto"/>
              <a:sym typeface="Roboto"/>
            </a:endParaRPr>
          </a:p>
        </p:txBody>
      </p:sp>
      <p:sp>
        <p:nvSpPr>
          <p:cNvPr id="273" name="Google Shape;273;p26"/>
          <p:cNvSpPr txBox="1"/>
          <p:nvPr/>
        </p:nvSpPr>
        <p:spPr>
          <a:xfrm>
            <a:off x="504050" y="1134100"/>
            <a:ext cx="19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LEVEL 0;</a:t>
            </a:r>
            <a:endParaRPr b="1" i="0" sz="1400" u="none" cap="none" strike="noStrike">
              <a:solidFill>
                <a:srgbClr val="000000"/>
              </a:solidFill>
              <a:latin typeface="Roboto"/>
              <a:ea typeface="Roboto"/>
              <a:cs typeface="Roboto"/>
              <a:sym typeface="Roboto"/>
            </a:endParaRPr>
          </a:p>
        </p:txBody>
      </p:sp>
      <p:sp>
        <p:nvSpPr>
          <p:cNvPr id="274" name="Google Shape;274;p26"/>
          <p:cNvSpPr/>
          <p:nvPr/>
        </p:nvSpPr>
        <p:spPr>
          <a:xfrm>
            <a:off x="1832875" y="2359825"/>
            <a:ext cx="1638000" cy="1592400"/>
          </a:xfrm>
          <a:prstGeom prst="rect">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Roboto"/>
                <a:ea typeface="Roboto"/>
                <a:cs typeface="Roboto"/>
                <a:sym typeface="Roboto"/>
              </a:rPr>
              <a:t>   XON</a:t>
            </a:r>
            <a:endParaRPr b="1" i="0" sz="2800" u="none" cap="none" strike="noStrike">
              <a:solidFill>
                <a:srgbClr val="000000"/>
              </a:solidFill>
              <a:latin typeface="Roboto"/>
              <a:ea typeface="Roboto"/>
              <a:cs typeface="Roboto"/>
              <a:sym typeface="Roboto"/>
            </a:endParaRPr>
          </a:p>
        </p:txBody>
      </p:sp>
      <p:sp>
        <p:nvSpPr>
          <p:cNvPr id="275" name="Google Shape;275;p26"/>
          <p:cNvSpPr/>
          <p:nvPr/>
        </p:nvSpPr>
        <p:spPr>
          <a:xfrm>
            <a:off x="5230650" y="1534300"/>
            <a:ext cx="1814400" cy="7236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   SENDER</a:t>
            </a:r>
            <a:endParaRPr b="1" i="0" sz="2000" u="none" cap="none" strike="noStrike">
              <a:solidFill>
                <a:srgbClr val="000000"/>
              </a:solidFill>
              <a:latin typeface="Roboto"/>
              <a:ea typeface="Roboto"/>
              <a:cs typeface="Roboto"/>
              <a:sym typeface="Roboto"/>
            </a:endParaRPr>
          </a:p>
        </p:txBody>
      </p:sp>
      <p:sp>
        <p:nvSpPr>
          <p:cNvPr id="276" name="Google Shape;276;p26"/>
          <p:cNvSpPr/>
          <p:nvPr/>
        </p:nvSpPr>
        <p:spPr>
          <a:xfrm>
            <a:off x="5230650" y="3622675"/>
            <a:ext cx="1814400" cy="723600"/>
          </a:xfrm>
          <a:prstGeom prst="rect">
            <a:avLst/>
          </a:prstGeom>
          <a:solidFill>
            <a:srgbClr val="3284C8">
              <a:alpha val="5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   RECEIVER</a:t>
            </a:r>
            <a:endParaRPr b="1" i="0" sz="2000" u="none" cap="none" strike="noStrike">
              <a:solidFill>
                <a:srgbClr val="000000"/>
              </a:solidFill>
              <a:latin typeface="Roboto"/>
              <a:ea typeface="Roboto"/>
              <a:cs typeface="Roboto"/>
              <a:sym typeface="Roboto"/>
            </a:endParaRPr>
          </a:p>
        </p:txBody>
      </p:sp>
      <p:cxnSp>
        <p:nvCxnSpPr>
          <p:cNvPr id="277" name="Google Shape;277;p26"/>
          <p:cNvCxnSpPr>
            <a:endCxn id="275" idx="1"/>
          </p:cNvCxnSpPr>
          <p:nvPr/>
        </p:nvCxnSpPr>
        <p:spPr>
          <a:xfrm flipH="1" rot="10800000">
            <a:off x="3539850" y="1896100"/>
            <a:ext cx="1690800" cy="9678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278" name="Google Shape;278;p26"/>
          <p:cNvCxnSpPr>
            <a:stCxn id="274" idx="3"/>
            <a:endCxn id="276" idx="1"/>
          </p:cNvCxnSpPr>
          <p:nvPr/>
        </p:nvCxnSpPr>
        <p:spPr>
          <a:xfrm>
            <a:off x="3470875" y="3156025"/>
            <a:ext cx="1759800" cy="828600"/>
          </a:xfrm>
          <a:prstGeom prst="curvedConnector3">
            <a:avLst>
              <a:gd fmla="val 49999" name="adj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nvSpPr>
        <p:spPr>
          <a:xfrm>
            <a:off x="469675" y="400950"/>
            <a:ext cx="200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LEVEL 1;</a:t>
            </a:r>
            <a:endParaRPr b="1" i="0" sz="1400" u="none" cap="none" strike="noStrike">
              <a:solidFill>
                <a:srgbClr val="000000"/>
              </a:solidFill>
              <a:latin typeface="Roboto"/>
              <a:ea typeface="Roboto"/>
              <a:cs typeface="Roboto"/>
              <a:sym typeface="Roboto"/>
            </a:endParaRPr>
          </a:p>
        </p:txBody>
      </p:sp>
      <p:sp>
        <p:nvSpPr>
          <p:cNvPr id="284" name="Google Shape;284;p27"/>
          <p:cNvSpPr/>
          <p:nvPr/>
        </p:nvSpPr>
        <p:spPr>
          <a:xfrm>
            <a:off x="549850" y="2130700"/>
            <a:ext cx="2073600" cy="1397400"/>
          </a:xfrm>
          <a:prstGeom prst="rect">
            <a:avLst/>
          </a:prstGeom>
          <a:solidFill>
            <a:srgbClr val="3284C8">
              <a:alpha val="5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7"/>
          <p:cNvSpPr/>
          <p:nvPr/>
        </p:nvSpPr>
        <p:spPr>
          <a:xfrm>
            <a:off x="3602788" y="1018800"/>
            <a:ext cx="1283100" cy="707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    SENDER</a:t>
            </a:r>
            <a:endParaRPr b="1" i="0" sz="2000" u="none" cap="none" strike="noStrike">
              <a:solidFill>
                <a:srgbClr val="000000"/>
              </a:solidFill>
              <a:latin typeface="Roboto"/>
              <a:ea typeface="Roboto"/>
              <a:cs typeface="Roboto"/>
              <a:sym typeface="Roboto"/>
            </a:endParaRPr>
          </a:p>
        </p:txBody>
      </p:sp>
      <p:sp>
        <p:nvSpPr>
          <p:cNvPr id="286" name="Google Shape;286;p27"/>
          <p:cNvSpPr/>
          <p:nvPr/>
        </p:nvSpPr>
        <p:spPr>
          <a:xfrm>
            <a:off x="3602801" y="3811550"/>
            <a:ext cx="1421400" cy="707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    RECEIVER</a:t>
            </a:r>
            <a:endParaRPr b="1" i="0" sz="2000" u="none" cap="none" strike="noStrike">
              <a:solidFill>
                <a:srgbClr val="000000"/>
              </a:solidFill>
              <a:latin typeface="Roboto"/>
              <a:ea typeface="Roboto"/>
              <a:cs typeface="Roboto"/>
              <a:sym typeface="Roboto"/>
            </a:endParaRPr>
          </a:p>
        </p:txBody>
      </p:sp>
      <p:sp>
        <p:nvSpPr>
          <p:cNvPr id="287" name="Google Shape;287;p27"/>
          <p:cNvSpPr/>
          <p:nvPr/>
        </p:nvSpPr>
        <p:spPr>
          <a:xfrm>
            <a:off x="5816670" y="1018800"/>
            <a:ext cx="1911300" cy="7077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TRANSFER</a:t>
            </a:r>
            <a:endParaRPr b="1"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Roboto"/>
                <a:ea typeface="Roboto"/>
                <a:cs typeface="Roboto"/>
                <a:sym typeface="Roboto"/>
              </a:rPr>
              <a:t>File, audio, Video</a:t>
            </a:r>
            <a:endParaRPr b="0" i="0" sz="1700" u="none" cap="none" strike="noStrike">
              <a:solidFill>
                <a:srgbClr val="000000"/>
              </a:solidFill>
              <a:latin typeface="Roboto"/>
              <a:ea typeface="Roboto"/>
              <a:cs typeface="Roboto"/>
              <a:sym typeface="Roboto"/>
            </a:endParaRPr>
          </a:p>
        </p:txBody>
      </p:sp>
      <p:cxnSp>
        <p:nvCxnSpPr>
          <p:cNvPr id="288" name="Google Shape;288;p27"/>
          <p:cNvCxnSpPr>
            <a:stCxn id="284" idx="3"/>
            <a:endCxn id="285" idx="1"/>
          </p:cNvCxnSpPr>
          <p:nvPr/>
        </p:nvCxnSpPr>
        <p:spPr>
          <a:xfrm flipH="1" rot="10800000">
            <a:off x="2623450" y="1372600"/>
            <a:ext cx="979200" cy="1456800"/>
          </a:xfrm>
          <a:prstGeom prst="curvedConnector3">
            <a:avLst>
              <a:gd fmla="val 49995" name="adj1"/>
            </a:avLst>
          </a:prstGeom>
          <a:noFill/>
          <a:ln cap="flat" cmpd="sng" w="9525">
            <a:solidFill>
              <a:schemeClr val="dk2"/>
            </a:solidFill>
            <a:prstDash val="solid"/>
            <a:round/>
            <a:headEnd len="sm" w="sm" type="none"/>
            <a:tailEnd len="sm" w="sm" type="none"/>
          </a:ln>
        </p:spPr>
      </p:cxnSp>
      <p:cxnSp>
        <p:nvCxnSpPr>
          <p:cNvPr id="289" name="Google Shape;289;p27"/>
          <p:cNvCxnSpPr>
            <a:stCxn id="284" idx="3"/>
            <a:endCxn id="286" idx="1"/>
          </p:cNvCxnSpPr>
          <p:nvPr/>
        </p:nvCxnSpPr>
        <p:spPr>
          <a:xfrm>
            <a:off x="2623450" y="2829400"/>
            <a:ext cx="979500" cy="1335900"/>
          </a:xfrm>
          <a:prstGeom prst="curvedConnector3">
            <a:avLst>
              <a:gd fmla="val 49992" name="adj1"/>
            </a:avLst>
          </a:prstGeom>
          <a:noFill/>
          <a:ln cap="flat" cmpd="sng" w="9525">
            <a:solidFill>
              <a:schemeClr val="dk2"/>
            </a:solidFill>
            <a:prstDash val="solid"/>
            <a:round/>
            <a:headEnd len="sm" w="sm" type="none"/>
            <a:tailEnd len="sm" w="sm" type="none"/>
          </a:ln>
        </p:spPr>
      </p:cxnSp>
      <p:cxnSp>
        <p:nvCxnSpPr>
          <p:cNvPr id="290" name="Google Shape;290;p27"/>
          <p:cNvCxnSpPr>
            <a:endCxn id="287" idx="1"/>
          </p:cNvCxnSpPr>
          <p:nvPr/>
        </p:nvCxnSpPr>
        <p:spPr>
          <a:xfrm>
            <a:off x="4885770" y="1372050"/>
            <a:ext cx="930900" cy="600"/>
          </a:xfrm>
          <a:prstGeom prst="curvedConnector3">
            <a:avLst>
              <a:gd fmla="val 50000" name="adj1"/>
            </a:avLst>
          </a:prstGeom>
          <a:noFill/>
          <a:ln cap="flat" cmpd="sng" w="9525">
            <a:solidFill>
              <a:schemeClr val="dk2"/>
            </a:solidFill>
            <a:prstDash val="solid"/>
            <a:round/>
            <a:headEnd len="sm" w="sm" type="none"/>
            <a:tailEnd len="sm" w="sm" type="none"/>
          </a:ln>
        </p:spPr>
      </p:cxnSp>
      <p:sp>
        <p:nvSpPr>
          <p:cNvPr id="291" name="Google Shape;291;p27"/>
          <p:cNvSpPr txBox="1"/>
          <p:nvPr/>
        </p:nvSpPr>
        <p:spPr>
          <a:xfrm>
            <a:off x="836250" y="2462925"/>
            <a:ext cx="1122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Roboto"/>
                <a:ea typeface="Roboto"/>
                <a:cs typeface="Roboto"/>
                <a:sym typeface="Roboto"/>
              </a:rPr>
              <a:t>XON</a:t>
            </a:r>
            <a:endParaRPr b="1" i="0" sz="2800" u="none" cap="none" strike="noStrike">
              <a:solidFill>
                <a:srgbClr val="000000"/>
              </a:solidFill>
              <a:latin typeface="Roboto"/>
              <a:ea typeface="Roboto"/>
              <a:cs typeface="Roboto"/>
              <a:sym typeface="Roboto"/>
            </a:endParaRPr>
          </a:p>
        </p:txBody>
      </p:sp>
      <p:sp>
        <p:nvSpPr>
          <p:cNvPr id="292" name="Google Shape;292;p27"/>
          <p:cNvSpPr/>
          <p:nvPr/>
        </p:nvSpPr>
        <p:spPr>
          <a:xfrm>
            <a:off x="5886124" y="3811550"/>
            <a:ext cx="1772400" cy="7077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Roboto"/>
                <a:ea typeface="Roboto"/>
                <a:cs typeface="Roboto"/>
                <a:sym typeface="Roboto"/>
              </a:rPr>
              <a:t>Waiting for</a:t>
            </a:r>
            <a:r>
              <a:rPr b="1" i="0" lang="en" sz="2000" u="none" cap="none" strike="noStrike">
                <a:solidFill>
                  <a:srgbClr val="000000"/>
                </a:solidFill>
                <a:latin typeface="Roboto"/>
                <a:ea typeface="Roboto"/>
                <a:cs typeface="Roboto"/>
                <a:sym typeface="Roboto"/>
              </a:rPr>
              <a:t> </a:t>
            </a:r>
            <a:endParaRPr b="1" i="0" sz="20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    SENDER</a:t>
            </a:r>
            <a:endParaRPr b="1" i="0" sz="2000" u="none" cap="none" strike="noStrike">
              <a:solidFill>
                <a:srgbClr val="000000"/>
              </a:solidFill>
              <a:latin typeface="Roboto"/>
              <a:ea typeface="Roboto"/>
              <a:cs typeface="Roboto"/>
              <a:sym typeface="Roboto"/>
            </a:endParaRPr>
          </a:p>
        </p:txBody>
      </p:sp>
      <p:cxnSp>
        <p:nvCxnSpPr>
          <p:cNvPr id="293" name="Google Shape;293;p27"/>
          <p:cNvCxnSpPr>
            <a:endCxn id="292" idx="1"/>
          </p:cNvCxnSpPr>
          <p:nvPr/>
        </p:nvCxnSpPr>
        <p:spPr>
          <a:xfrm flipH="1" rot="10800000">
            <a:off x="5016724" y="4165400"/>
            <a:ext cx="869400" cy="36300"/>
          </a:xfrm>
          <a:prstGeom prst="curvedConnector3">
            <a:avLst>
              <a:gd fmla="val 50000" name="adj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p:nvPr/>
        </p:nvSpPr>
        <p:spPr>
          <a:xfrm>
            <a:off x="5563675" y="532450"/>
            <a:ext cx="1981200" cy="647100"/>
          </a:xfrm>
          <a:prstGeom prst="rect">
            <a:avLst/>
          </a:prstGeom>
          <a:solidFill>
            <a:srgbClr val="3284C8">
              <a:alpha val="5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8"/>
          <p:cNvSpPr/>
          <p:nvPr/>
        </p:nvSpPr>
        <p:spPr>
          <a:xfrm>
            <a:off x="2016570" y="4032264"/>
            <a:ext cx="1892100" cy="594900"/>
          </a:xfrm>
          <a:prstGeom prst="rect">
            <a:avLst/>
          </a:prstGeom>
          <a:solidFill>
            <a:srgbClr val="3284C8">
              <a:alpha val="5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8"/>
          <p:cNvSpPr/>
          <p:nvPr/>
        </p:nvSpPr>
        <p:spPr>
          <a:xfrm>
            <a:off x="592850" y="2463625"/>
            <a:ext cx="1523100" cy="986100"/>
          </a:xfrm>
          <a:prstGeom prst="rect">
            <a:avLst/>
          </a:prstGeom>
          <a:solidFill>
            <a:srgbClr val="3284C8">
              <a:alpha val="5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8"/>
          <p:cNvSpPr txBox="1"/>
          <p:nvPr/>
        </p:nvSpPr>
        <p:spPr>
          <a:xfrm>
            <a:off x="303050" y="115175"/>
            <a:ext cx="1218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LEVEL 2;</a:t>
            </a:r>
            <a:endParaRPr b="1" i="0" sz="1800" u="none" cap="none" strike="noStrike">
              <a:solidFill>
                <a:srgbClr val="000000"/>
              </a:solidFill>
              <a:latin typeface="Roboto"/>
              <a:ea typeface="Roboto"/>
              <a:cs typeface="Roboto"/>
              <a:sym typeface="Roboto"/>
            </a:endParaRPr>
          </a:p>
        </p:txBody>
      </p:sp>
      <p:sp>
        <p:nvSpPr>
          <p:cNvPr id="302" name="Google Shape;302;p28"/>
          <p:cNvSpPr txBox="1"/>
          <p:nvPr/>
        </p:nvSpPr>
        <p:spPr>
          <a:xfrm flipH="1" rot="1558">
            <a:off x="692667" y="2632732"/>
            <a:ext cx="1323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Roboto"/>
                <a:ea typeface="Roboto"/>
                <a:cs typeface="Roboto"/>
                <a:sym typeface="Roboto"/>
              </a:rPr>
              <a:t>XON</a:t>
            </a:r>
            <a:endParaRPr b="1" i="0" sz="3000" u="none" cap="none" strike="noStrike">
              <a:solidFill>
                <a:srgbClr val="000000"/>
              </a:solidFill>
              <a:latin typeface="Roboto"/>
              <a:ea typeface="Roboto"/>
              <a:cs typeface="Roboto"/>
              <a:sym typeface="Roboto"/>
            </a:endParaRPr>
          </a:p>
        </p:txBody>
      </p:sp>
      <p:sp>
        <p:nvSpPr>
          <p:cNvPr id="303" name="Google Shape;303;p28"/>
          <p:cNvSpPr/>
          <p:nvPr/>
        </p:nvSpPr>
        <p:spPr>
          <a:xfrm>
            <a:off x="1856500" y="680900"/>
            <a:ext cx="2070000" cy="648300"/>
          </a:xfrm>
          <a:prstGeom prst="rect">
            <a:avLst/>
          </a:prstGeom>
          <a:solidFill>
            <a:srgbClr val="3284C8">
              <a:alpha val="5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8"/>
          <p:cNvSpPr txBox="1"/>
          <p:nvPr/>
        </p:nvSpPr>
        <p:spPr>
          <a:xfrm flipH="1">
            <a:off x="2184265" y="862825"/>
            <a:ext cx="1724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SEND</a:t>
            </a:r>
            <a:endParaRPr b="1" i="0" sz="2000" u="none" cap="none" strike="noStrike">
              <a:solidFill>
                <a:srgbClr val="000000"/>
              </a:solidFill>
              <a:latin typeface="Roboto"/>
              <a:ea typeface="Roboto"/>
              <a:cs typeface="Roboto"/>
              <a:sym typeface="Roboto"/>
            </a:endParaRPr>
          </a:p>
        </p:txBody>
      </p:sp>
      <p:sp>
        <p:nvSpPr>
          <p:cNvPr id="305" name="Google Shape;305;p28"/>
          <p:cNvSpPr txBox="1"/>
          <p:nvPr/>
        </p:nvSpPr>
        <p:spPr>
          <a:xfrm flipH="1">
            <a:off x="2184275" y="4089375"/>
            <a:ext cx="4127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RECEIVER </a:t>
            </a:r>
            <a:endParaRPr b="1" i="0" sz="2000" u="none" cap="none" strike="noStrike">
              <a:solidFill>
                <a:srgbClr val="000000"/>
              </a:solidFill>
              <a:latin typeface="Roboto"/>
              <a:ea typeface="Roboto"/>
              <a:cs typeface="Roboto"/>
              <a:sym typeface="Roboto"/>
            </a:endParaRPr>
          </a:p>
        </p:txBody>
      </p:sp>
      <p:sp>
        <p:nvSpPr>
          <p:cNvPr id="306" name="Google Shape;306;p28"/>
          <p:cNvSpPr txBox="1"/>
          <p:nvPr/>
        </p:nvSpPr>
        <p:spPr>
          <a:xfrm flipH="1">
            <a:off x="1783325" y="224325"/>
            <a:ext cx="225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File,Image,Audio,video</a:t>
            </a:r>
            <a:endParaRPr b="0" i="0" sz="1400" u="none" cap="none" strike="noStrike">
              <a:solidFill>
                <a:srgbClr val="000000"/>
              </a:solidFill>
              <a:latin typeface="Roboto"/>
              <a:ea typeface="Roboto"/>
              <a:cs typeface="Roboto"/>
              <a:sym typeface="Roboto"/>
            </a:endParaRPr>
          </a:p>
        </p:txBody>
      </p:sp>
      <p:sp>
        <p:nvSpPr>
          <p:cNvPr id="307" name="Google Shape;307;p28"/>
          <p:cNvSpPr txBox="1"/>
          <p:nvPr/>
        </p:nvSpPr>
        <p:spPr>
          <a:xfrm>
            <a:off x="2077152" y="1433225"/>
            <a:ext cx="1218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WiFi, Bluetooth</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Location</a:t>
            </a:r>
            <a:endParaRPr b="0" i="0" sz="1100" u="none" cap="none" strike="noStrike">
              <a:solidFill>
                <a:srgbClr val="000000"/>
              </a:solidFill>
              <a:latin typeface="Roboto"/>
              <a:ea typeface="Roboto"/>
              <a:cs typeface="Roboto"/>
              <a:sym typeface="Roboto"/>
            </a:endParaRPr>
          </a:p>
        </p:txBody>
      </p:sp>
      <p:sp>
        <p:nvSpPr>
          <p:cNvPr id="308" name="Google Shape;308;p28"/>
          <p:cNvSpPr txBox="1"/>
          <p:nvPr/>
        </p:nvSpPr>
        <p:spPr>
          <a:xfrm>
            <a:off x="5607141" y="532450"/>
            <a:ext cx="2145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Waiting for Receiver</a:t>
            </a:r>
            <a:endParaRPr b="1" i="0" sz="1800" u="none" cap="none" strike="noStrike">
              <a:solidFill>
                <a:srgbClr val="000000"/>
              </a:solidFill>
              <a:latin typeface="Roboto"/>
              <a:ea typeface="Roboto"/>
              <a:cs typeface="Roboto"/>
              <a:sym typeface="Roboto"/>
            </a:endParaRPr>
          </a:p>
        </p:txBody>
      </p:sp>
      <p:sp>
        <p:nvSpPr>
          <p:cNvPr id="309" name="Google Shape;309;p28"/>
          <p:cNvSpPr txBox="1"/>
          <p:nvPr/>
        </p:nvSpPr>
        <p:spPr>
          <a:xfrm flipH="1">
            <a:off x="3811775" y="4663625"/>
            <a:ext cx="2499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Bluetooth,Location</a:t>
            </a:r>
            <a:endParaRPr b="0" i="0" sz="1400" u="none" cap="none" strike="noStrike">
              <a:solidFill>
                <a:srgbClr val="000000"/>
              </a:solidFill>
              <a:latin typeface="Roboto"/>
              <a:ea typeface="Roboto"/>
              <a:cs typeface="Roboto"/>
              <a:sym typeface="Roboto"/>
            </a:endParaRPr>
          </a:p>
        </p:txBody>
      </p:sp>
      <p:cxnSp>
        <p:nvCxnSpPr>
          <p:cNvPr id="310" name="Google Shape;310;p28"/>
          <p:cNvCxnSpPr>
            <a:endCxn id="303" idx="1"/>
          </p:cNvCxnSpPr>
          <p:nvPr/>
        </p:nvCxnSpPr>
        <p:spPr>
          <a:xfrm rot="-5400000">
            <a:off x="638350" y="1238300"/>
            <a:ext cx="1451400" cy="984900"/>
          </a:xfrm>
          <a:prstGeom prst="curvedConnector2">
            <a:avLst/>
          </a:prstGeom>
          <a:noFill/>
          <a:ln cap="flat" cmpd="sng" w="9525">
            <a:solidFill>
              <a:schemeClr val="dk2"/>
            </a:solidFill>
            <a:prstDash val="solid"/>
            <a:round/>
            <a:headEnd len="sm" w="sm" type="none"/>
            <a:tailEnd len="sm" w="sm" type="none"/>
          </a:ln>
        </p:spPr>
      </p:cxnSp>
      <p:cxnSp>
        <p:nvCxnSpPr>
          <p:cNvPr id="311" name="Google Shape;311;p28"/>
          <p:cNvCxnSpPr>
            <a:stCxn id="299" idx="1"/>
          </p:cNvCxnSpPr>
          <p:nvPr/>
        </p:nvCxnSpPr>
        <p:spPr>
          <a:xfrm rot="10800000">
            <a:off x="827070" y="3461514"/>
            <a:ext cx="1189500" cy="868200"/>
          </a:xfrm>
          <a:prstGeom prst="curvedConnector3">
            <a:avLst>
              <a:gd fmla="val 50000" name="adj1"/>
            </a:avLst>
          </a:prstGeom>
          <a:noFill/>
          <a:ln cap="flat" cmpd="sng" w="9525">
            <a:solidFill>
              <a:schemeClr val="dk2"/>
            </a:solidFill>
            <a:prstDash val="solid"/>
            <a:round/>
            <a:headEnd len="sm" w="sm" type="none"/>
            <a:tailEnd len="sm" w="sm" type="none"/>
          </a:ln>
        </p:spPr>
      </p:cxnSp>
      <p:sp>
        <p:nvSpPr>
          <p:cNvPr id="312" name="Google Shape;312;p28"/>
          <p:cNvSpPr txBox="1"/>
          <p:nvPr/>
        </p:nvSpPr>
        <p:spPr>
          <a:xfrm flipH="1">
            <a:off x="4236450" y="944800"/>
            <a:ext cx="13239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User id,</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QR code,</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Roboto"/>
              <a:ea typeface="Roboto"/>
              <a:cs typeface="Roboto"/>
              <a:sym typeface="Roboto"/>
            </a:endParaRPr>
          </a:p>
        </p:txBody>
      </p:sp>
      <p:sp>
        <p:nvSpPr>
          <p:cNvPr id="313" name="Google Shape;313;p28"/>
          <p:cNvSpPr/>
          <p:nvPr/>
        </p:nvSpPr>
        <p:spPr>
          <a:xfrm>
            <a:off x="5497150" y="4089375"/>
            <a:ext cx="1981200" cy="647100"/>
          </a:xfrm>
          <a:prstGeom prst="rect">
            <a:avLst/>
          </a:prstGeom>
          <a:solidFill>
            <a:srgbClr val="3284C8">
              <a:alpha val="5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8"/>
          <p:cNvSpPr txBox="1"/>
          <p:nvPr/>
        </p:nvSpPr>
        <p:spPr>
          <a:xfrm>
            <a:off x="5540616" y="4089375"/>
            <a:ext cx="2145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Waiting for</a:t>
            </a:r>
            <a:endParaRPr b="1"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 Sender</a:t>
            </a:r>
            <a:endParaRPr b="1" i="0" sz="1800" u="none" cap="none" strike="noStrike">
              <a:solidFill>
                <a:srgbClr val="000000"/>
              </a:solidFill>
              <a:latin typeface="Roboto"/>
              <a:ea typeface="Roboto"/>
              <a:cs typeface="Roboto"/>
              <a:sym typeface="Roboto"/>
            </a:endParaRPr>
          </a:p>
        </p:txBody>
      </p:sp>
      <p:sp>
        <p:nvSpPr>
          <p:cNvPr id="315" name="Google Shape;315;p28"/>
          <p:cNvSpPr/>
          <p:nvPr/>
        </p:nvSpPr>
        <p:spPr>
          <a:xfrm>
            <a:off x="6835700" y="2264400"/>
            <a:ext cx="2023800" cy="614700"/>
          </a:xfrm>
          <a:prstGeom prst="rect">
            <a:avLst/>
          </a:prstGeom>
          <a:solidFill>
            <a:srgbClr val="3284C8">
              <a:alpha val="5254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8"/>
          <p:cNvSpPr txBox="1"/>
          <p:nvPr/>
        </p:nvSpPr>
        <p:spPr>
          <a:xfrm>
            <a:off x="6934583" y="2318868"/>
            <a:ext cx="17475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Roboto"/>
                <a:ea typeface="Roboto"/>
                <a:cs typeface="Roboto"/>
                <a:sym typeface="Roboto"/>
              </a:rPr>
              <a:t>Transfering Files</a:t>
            </a:r>
            <a:endParaRPr b="1"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Roboto"/>
                <a:ea typeface="Roboto"/>
                <a:cs typeface="Roboto"/>
                <a:sym typeface="Roboto"/>
              </a:rPr>
              <a:t>Transaction success!</a:t>
            </a:r>
            <a:endParaRPr b="0" i="0" sz="1300" u="none" cap="none" strike="noStrike">
              <a:solidFill>
                <a:srgbClr val="000000"/>
              </a:solidFill>
              <a:latin typeface="Roboto"/>
              <a:ea typeface="Roboto"/>
              <a:cs typeface="Roboto"/>
              <a:sym typeface="Roboto"/>
            </a:endParaRPr>
          </a:p>
        </p:txBody>
      </p:sp>
      <p:cxnSp>
        <p:nvCxnSpPr>
          <p:cNvPr id="317" name="Google Shape;317;p28"/>
          <p:cNvCxnSpPr>
            <a:endCxn id="308" idx="1"/>
          </p:cNvCxnSpPr>
          <p:nvPr/>
        </p:nvCxnSpPr>
        <p:spPr>
          <a:xfrm flipH="1" rot="10800000">
            <a:off x="3960141" y="901900"/>
            <a:ext cx="1647000" cy="264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318" name="Google Shape;318;p28"/>
          <p:cNvCxnSpPr/>
          <p:nvPr/>
        </p:nvCxnSpPr>
        <p:spPr>
          <a:xfrm flipH="1" rot="-5400000">
            <a:off x="7203000" y="1226750"/>
            <a:ext cx="1378500" cy="672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319" name="Google Shape;319;p28"/>
          <p:cNvCxnSpPr>
            <a:endCxn id="314" idx="1"/>
          </p:cNvCxnSpPr>
          <p:nvPr/>
        </p:nvCxnSpPr>
        <p:spPr>
          <a:xfrm>
            <a:off x="3923616" y="4433325"/>
            <a:ext cx="1617000" cy="255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320" name="Google Shape;320;p28"/>
          <p:cNvCxnSpPr/>
          <p:nvPr/>
        </p:nvCxnSpPr>
        <p:spPr>
          <a:xfrm rot="5400000">
            <a:off x="7149800" y="3221875"/>
            <a:ext cx="1456500" cy="792000"/>
          </a:xfrm>
          <a:prstGeom prst="curvedConnector3">
            <a:avLst>
              <a:gd fmla="val 50000" name="adj1"/>
            </a:avLst>
          </a:prstGeom>
          <a:noFill/>
          <a:ln cap="flat" cmpd="sng" w="9525">
            <a:solidFill>
              <a:schemeClr val="dk2"/>
            </a:solidFill>
            <a:prstDash val="solid"/>
            <a:round/>
            <a:headEnd len="sm" w="sm" type="none"/>
            <a:tailEnd len="sm" w="sm" type="none"/>
          </a:ln>
        </p:spPr>
      </p:cxnSp>
      <p:sp>
        <p:nvSpPr>
          <p:cNvPr id="321" name="Google Shape;321;p28"/>
          <p:cNvSpPr txBox="1"/>
          <p:nvPr/>
        </p:nvSpPr>
        <p:spPr>
          <a:xfrm>
            <a:off x="7992900" y="1165100"/>
            <a:ext cx="98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Verification</a:t>
            </a:r>
            <a:endParaRPr b="0" i="0" sz="1100" u="none" cap="none" strike="noStrike">
              <a:solidFill>
                <a:srgbClr val="000000"/>
              </a:solidFill>
              <a:latin typeface="Roboto"/>
              <a:ea typeface="Roboto"/>
              <a:cs typeface="Roboto"/>
              <a:sym typeface="Roboto"/>
            </a:endParaRPr>
          </a:p>
        </p:txBody>
      </p:sp>
      <p:sp>
        <p:nvSpPr>
          <p:cNvPr id="322" name="Google Shape;322;p28"/>
          <p:cNvSpPr txBox="1"/>
          <p:nvPr/>
        </p:nvSpPr>
        <p:spPr>
          <a:xfrm>
            <a:off x="7874600" y="3624400"/>
            <a:ext cx="98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Roboto"/>
                <a:ea typeface="Roboto"/>
                <a:cs typeface="Roboto"/>
                <a:sym typeface="Roboto"/>
              </a:rPr>
              <a:t>Verification</a:t>
            </a:r>
            <a:endParaRPr b="0" i="0" sz="1100" u="none" cap="none" strike="noStrike">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path path="circle">
            <a:fillToRect b="50%" l="50%" r="50%" t="50%"/>
          </a:path>
          <a:tileRect/>
        </a:gradFill>
      </p:bgPr>
    </p:bg>
    <p:spTree>
      <p:nvGrpSpPr>
        <p:cNvPr id="326" name="Shape 326"/>
        <p:cNvGrpSpPr/>
        <p:nvPr/>
      </p:nvGrpSpPr>
      <p:grpSpPr>
        <a:xfrm>
          <a:off x="0" y="0"/>
          <a:ext cx="0" cy="0"/>
          <a:chOff x="0" y="0"/>
          <a:chExt cx="0" cy="0"/>
        </a:xfrm>
      </p:grpSpPr>
      <p:sp>
        <p:nvSpPr>
          <p:cNvPr id="327" name="Google Shape;327;p29"/>
          <p:cNvSpPr txBox="1"/>
          <p:nvPr/>
        </p:nvSpPr>
        <p:spPr>
          <a:xfrm>
            <a:off x="-71000" y="404400"/>
            <a:ext cx="91440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3500">
                <a:solidFill>
                  <a:schemeClr val="dk1"/>
                </a:solidFill>
                <a:latin typeface="Roboto Black"/>
                <a:ea typeface="Roboto Black"/>
                <a:cs typeface="Roboto Black"/>
                <a:sym typeface="Roboto Black"/>
              </a:rPr>
              <a:t>        </a:t>
            </a:r>
            <a:r>
              <a:rPr i="1" lang="en" sz="3500">
                <a:solidFill>
                  <a:schemeClr val="dk1"/>
                </a:solidFill>
                <a:latin typeface="Roboto Black"/>
                <a:ea typeface="Roboto Black"/>
                <a:cs typeface="Roboto Black"/>
                <a:sym typeface="Roboto Black"/>
              </a:rPr>
              <a:t>Project Module:</a:t>
            </a:r>
            <a:endParaRPr i="1" sz="3500">
              <a:solidFill>
                <a:schemeClr val="dk1"/>
              </a:solidFill>
              <a:latin typeface="Roboto Black"/>
              <a:ea typeface="Roboto Black"/>
              <a:cs typeface="Roboto Black"/>
              <a:sym typeface="Roboto Black"/>
            </a:endParaRPr>
          </a:p>
          <a:p>
            <a:pPr indent="457200" lvl="0" marL="2286000" rtl="0" algn="l">
              <a:spcBef>
                <a:spcPts val="0"/>
              </a:spcBef>
              <a:spcAft>
                <a:spcPts val="0"/>
              </a:spcAft>
              <a:buNone/>
            </a:pPr>
            <a:r>
              <a:t/>
            </a:r>
            <a:endParaRPr i="1" sz="3500">
              <a:solidFill>
                <a:schemeClr val="dk1"/>
              </a:solidFill>
              <a:latin typeface="Roboto Black"/>
              <a:ea typeface="Roboto Black"/>
              <a:cs typeface="Roboto Black"/>
              <a:sym typeface="Roboto Black"/>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355600" lvl="0" marL="1371600" rtl="0" algn="l">
              <a:lnSpc>
                <a:spcPct val="200000"/>
              </a:lnSpc>
              <a:spcBef>
                <a:spcPts val="0"/>
              </a:spcBef>
              <a:spcAft>
                <a:spcPts val="0"/>
              </a:spcAft>
              <a:buClr>
                <a:srgbClr val="434343"/>
              </a:buClr>
              <a:buSzPts val="2000"/>
              <a:buFont typeface="Roboto Black"/>
              <a:buChar char="●"/>
            </a:pPr>
            <a:r>
              <a:rPr lang="en" sz="2000">
                <a:solidFill>
                  <a:srgbClr val="434343"/>
                </a:solidFill>
                <a:latin typeface="Roboto Black"/>
                <a:ea typeface="Roboto Black"/>
                <a:cs typeface="Roboto Black"/>
                <a:sym typeface="Roboto Black"/>
              </a:rPr>
              <a:t>Initial Setup Module</a:t>
            </a:r>
            <a:endParaRPr sz="2000">
              <a:solidFill>
                <a:srgbClr val="434343"/>
              </a:solidFill>
              <a:latin typeface="Roboto Black"/>
              <a:ea typeface="Roboto Black"/>
              <a:cs typeface="Roboto Black"/>
              <a:sym typeface="Roboto Black"/>
            </a:endParaRPr>
          </a:p>
          <a:p>
            <a:pPr indent="457200" lvl="0" marL="914400" rtl="0" algn="l">
              <a:lnSpc>
                <a:spcPct val="200000"/>
              </a:lnSpc>
              <a:spcBef>
                <a:spcPts val="0"/>
              </a:spcBef>
              <a:spcAft>
                <a:spcPts val="0"/>
              </a:spcAft>
              <a:buNone/>
            </a:pPr>
            <a:r>
              <a:rPr lang="en" sz="2000">
                <a:solidFill>
                  <a:srgbClr val="434343"/>
                </a:solidFill>
                <a:latin typeface="Roboto"/>
                <a:ea typeface="Roboto"/>
                <a:cs typeface="Roboto"/>
                <a:sym typeface="Roboto"/>
              </a:rPr>
              <a:t>In initial setup user need to allow application permissions.</a:t>
            </a:r>
            <a:endParaRPr sz="2000">
              <a:solidFill>
                <a:srgbClr val="434343"/>
              </a:solidFill>
              <a:latin typeface="Roboto"/>
              <a:ea typeface="Roboto"/>
              <a:cs typeface="Roboto"/>
              <a:sym typeface="Roboto"/>
            </a:endParaRPr>
          </a:p>
          <a:p>
            <a:pPr indent="-355600" lvl="0" marL="1371600" rtl="0" algn="l">
              <a:lnSpc>
                <a:spcPct val="200000"/>
              </a:lnSpc>
              <a:spcBef>
                <a:spcPts val="0"/>
              </a:spcBef>
              <a:spcAft>
                <a:spcPts val="0"/>
              </a:spcAft>
              <a:buClr>
                <a:srgbClr val="434343"/>
              </a:buClr>
              <a:buSzPts val="2000"/>
              <a:buFont typeface="Roboto Black"/>
              <a:buChar char="●"/>
            </a:pPr>
            <a:r>
              <a:rPr lang="en" sz="2000">
                <a:solidFill>
                  <a:srgbClr val="434343"/>
                </a:solidFill>
                <a:latin typeface="Roboto Black"/>
                <a:ea typeface="Roboto Black"/>
                <a:cs typeface="Roboto Black"/>
                <a:sym typeface="Roboto Black"/>
              </a:rPr>
              <a:t>Sender Module</a:t>
            </a:r>
            <a:endParaRPr sz="2000">
              <a:solidFill>
                <a:srgbClr val="434343"/>
              </a:solidFill>
              <a:latin typeface="Roboto Black"/>
              <a:ea typeface="Roboto Black"/>
              <a:cs typeface="Roboto Black"/>
              <a:sym typeface="Roboto Black"/>
            </a:endParaRPr>
          </a:p>
          <a:p>
            <a:pPr indent="457200" lvl="0" marL="914400" rtl="0" algn="l">
              <a:lnSpc>
                <a:spcPct val="200000"/>
              </a:lnSpc>
              <a:spcBef>
                <a:spcPts val="0"/>
              </a:spcBef>
              <a:spcAft>
                <a:spcPts val="0"/>
              </a:spcAft>
              <a:buNone/>
            </a:pPr>
            <a:r>
              <a:rPr lang="en" sz="2000">
                <a:solidFill>
                  <a:srgbClr val="434343"/>
                </a:solidFill>
                <a:latin typeface="Roboto"/>
                <a:ea typeface="Roboto"/>
                <a:cs typeface="Roboto"/>
                <a:sym typeface="Roboto"/>
              </a:rPr>
              <a:t>In sender Module the user choose their media, What the receiver       needs.</a:t>
            </a:r>
            <a:endParaRPr sz="2000">
              <a:solidFill>
                <a:srgbClr val="434343"/>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31" name="Shape 331"/>
        <p:cNvGrpSpPr/>
        <p:nvPr/>
      </p:nvGrpSpPr>
      <p:grpSpPr>
        <a:xfrm>
          <a:off x="0" y="0"/>
          <a:ext cx="0" cy="0"/>
          <a:chOff x="0" y="0"/>
          <a:chExt cx="0" cy="0"/>
        </a:xfrm>
      </p:grpSpPr>
      <p:sp>
        <p:nvSpPr>
          <p:cNvPr id="332" name="Google Shape;332;p30"/>
          <p:cNvSpPr txBox="1"/>
          <p:nvPr/>
        </p:nvSpPr>
        <p:spPr>
          <a:xfrm>
            <a:off x="0" y="304800"/>
            <a:ext cx="9144000" cy="3570900"/>
          </a:xfrm>
          <a:prstGeom prst="rect">
            <a:avLst/>
          </a:prstGeom>
          <a:noFill/>
          <a:ln>
            <a:noFill/>
          </a:ln>
        </p:spPr>
        <p:txBody>
          <a:bodyPr anchorCtr="0" anchor="t" bIns="91425" lIns="91425" spcFirstLastPara="1" rIns="91425" wrap="square" tIns="91425">
            <a:spAutoFit/>
          </a:bodyPr>
          <a:lstStyle/>
          <a:p>
            <a:pPr indent="-355600" lvl="0" marL="1371600" rtl="0" algn="l">
              <a:lnSpc>
                <a:spcPct val="200000"/>
              </a:lnSpc>
              <a:spcBef>
                <a:spcPts val="0"/>
              </a:spcBef>
              <a:spcAft>
                <a:spcPts val="0"/>
              </a:spcAft>
              <a:buClr>
                <a:srgbClr val="434343"/>
              </a:buClr>
              <a:buSzPts val="2000"/>
              <a:buFont typeface="Roboto Black"/>
              <a:buChar char="●"/>
            </a:pPr>
            <a:r>
              <a:rPr lang="en" sz="2000">
                <a:solidFill>
                  <a:srgbClr val="434343"/>
                </a:solidFill>
                <a:latin typeface="Roboto Black"/>
                <a:ea typeface="Roboto Black"/>
                <a:cs typeface="Roboto Black"/>
                <a:sym typeface="Roboto Black"/>
              </a:rPr>
              <a:t>Receiver Module</a:t>
            </a:r>
            <a:endParaRPr sz="2000">
              <a:solidFill>
                <a:srgbClr val="434343"/>
              </a:solidFill>
              <a:latin typeface="Roboto Black"/>
              <a:ea typeface="Roboto Black"/>
              <a:cs typeface="Roboto Black"/>
              <a:sym typeface="Roboto Black"/>
            </a:endParaRPr>
          </a:p>
          <a:p>
            <a:pPr indent="457200" lvl="0" marL="914400" rtl="0" algn="l">
              <a:lnSpc>
                <a:spcPct val="200000"/>
              </a:lnSpc>
              <a:spcBef>
                <a:spcPts val="0"/>
              </a:spcBef>
              <a:spcAft>
                <a:spcPts val="0"/>
              </a:spcAft>
              <a:buNone/>
            </a:pPr>
            <a:r>
              <a:rPr lang="en" sz="2000">
                <a:solidFill>
                  <a:srgbClr val="434343"/>
                </a:solidFill>
                <a:latin typeface="Roboto"/>
                <a:ea typeface="Roboto"/>
                <a:cs typeface="Roboto"/>
                <a:sym typeface="Roboto"/>
              </a:rPr>
              <a:t>In receiver Module the receiver will getting the multimedia files or any other files.</a:t>
            </a:r>
            <a:endParaRPr sz="2000">
              <a:solidFill>
                <a:srgbClr val="434343"/>
              </a:solidFill>
              <a:latin typeface="Roboto"/>
              <a:ea typeface="Roboto"/>
              <a:cs typeface="Roboto"/>
              <a:sym typeface="Roboto"/>
            </a:endParaRPr>
          </a:p>
          <a:p>
            <a:pPr indent="-355600" lvl="0" marL="1371600" rtl="0" algn="l">
              <a:lnSpc>
                <a:spcPct val="200000"/>
              </a:lnSpc>
              <a:spcBef>
                <a:spcPts val="0"/>
              </a:spcBef>
              <a:spcAft>
                <a:spcPts val="0"/>
              </a:spcAft>
              <a:buClr>
                <a:srgbClr val="434343"/>
              </a:buClr>
              <a:buSzPts val="2000"/>
              <a:buFont typeface="Roboto Black"/>
              <a:buChar char="●"/>
            </a:pPr>
            <a:r>
              <a:rPr lang="en" sz="2000">
                <a:solidFill>
                  <a:srgbClr val="434343"/>
                </a:solidFill>
                <a:latin typeface="Roboto Black"/>
                <a:ea typeface="Roboto Black"/>
                <a:cs typeface="Roboto Black"/>
                <a:sym typeface="Roboto Black"/>
              </a:rPr>
              <a:t>Main Menu</a:t>
            </a:r>
            <a:endParaRPr sz="2000">
              <a:solidFill>
                <a:srgbClr val="434343"/>
              </a:solidFill>
              <a:latin typeface="Roboto Black"/>
              <a:ea typeface="Roboto Black"/>
              <a:cs typeface="Roboto Black"/>
              <a:sym typeface="Roboto Black"/>
            </a:endParaRPr>
          </a:p>
          <a:p>
            <a:pPr indent="457200" lvl="0" marL="914400" rtl="0" algn="l">
              <a:lnSpc>
                <a:spcPct val="200000"/>
              </a:lnSpc>
              <a:spcBef>
                <a:spcPts val="0"/>
              </a:spcBef>
              <a:spcAft>
                <a:spcPts val="0"/>
              </a:spcAft>
              <a:buNone/>
            </a:pPr>
            <a:r>
              <a:rPr lang="en" sz="2000">
                <a:solidFill>
                  <a:srgbClr val="434343"/>
                </a:solidFill>
                <a:latin typeface="Roboto"/>
                <a:ea typeface="Roboto"/>
                <a:cs typeface="Roboto"/>
                <a:sym typeface="Roboto"/>
              </a:rPr>
              <a:t>In the Main menu the user may change the application preferences based on their choice.</a:t>
            </a:r>
            <a:endParaRPr sz="2000">
              <a:solidFill>
                <a:srgbClr val="434343"/>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1"/>
          <p:cNvPicPr preferRelativeResize="0"/>
          <p:nvPr/>
        </p:nvPicPr>
        <p:blipFill>
          <a:blip r:embed="rId3">
            <a:alphaModFix/>
          </a:blip>
          <a:stretch>
            <a:fillRect/>
          </a:stretch>
        </p:blipFill>
        <p:spPr>
          <a:xfrm>
            <a:off x="901400" y="580150"/>
            <a:ext cx="2059340" cy="4368246"/>
          </a:xfrm>
          <a:prstGeom prst="rect">
            <a:avLst/>
          </a:prstGeom>
          <a:noFill/>
          <a:ln cap="flat" cmpd="sng" w="9525">
            <a:solidFill>
              <a:srgbClr val="B6D7A8"/>
            </a:solidFill>
            <a:prstDash val="solid"/>
            <a:round/>
            <a:headEnd len="sm" w="sm" type="none"/>
            <a:tailEnd len="sm" w="sm" type="none"/>
          </a:ln>
        </p:spPr>
      </p:pic>
      <p:pic>
        <p:nvPicPr>
          <p:cNvPr id="338" name="Google Shape;338;p31"/>
          <p:cNvPicPr preferRelativeResize="0"/>
          <p:nvPr/>
        </p:nvPicPr>
        <p:blipFill>
          <a:blip r:embed="rId4">
            <a:alphaModFix/>
          </a:blip>
          <a:stretch>
            <a:fillRect/>
          </a:stretch>
        </p:blipFill>
        <p:spPr>
          <a:xfrm>
            <a:off x="3427403" y="580150"/>
            <a:ext cx="2103039" cy="4368250"/>
          </a:xfrm>
          <a:prstGeom prst="rect">
            <a:avLst/>
          </a:prstGeom>
          <a:noFill/>
          <a:ln cap="flat" cmpd="sng" w="9525">
            <a:solidFill>
              <a:srgbClr val="B6D7A8"/>
            </a:solidFill>
            <a:prstDash val="solid"/>
            <a:round/>
            <a:headEnd len="sm" w="sm" type="none"/>
            <a:tailEnd len="sm" w="sm" type="none"/>
          </a:ln>
        </p:spPr>
      </p:pic>
      <p:pic>
        <p:nvPicPr>
          <p:cNvPr id="339" name="Google Shape;339;p31"/>
          <p:cNvPicPr preferRelativeResize="0"/>
          <p:nvPr/>
        </p:nvPicPr>
        <p:blipFill>
          <a:blip r:embed="rId5">
            <a:alphaModFix/>
          </a:blip>
          <a:stretch>
            <a:fillRect/>
          </a:stretch>
        </p:blipFill>
        <p:spPr>
          <a:xfrm>
            <a:off x="6091644" y="580150"/>
            <a:ext cx="1957886" cy="4370832"/>
          </a:xfrm>
          <a:prstGeom prst="rect">
            <a:avLst/>
          </a:prstGeom>
          <a:noFill/>
          <a:ln cap="flat" cmpd="sng" w="9525">
            <a:solidFill>
              <a:srgbClr val="B6D7A8"/>
            </a:solidFill>
            <a:prstDash val="solid"/>
            <a:round/>
            <a:headEnd len="sm" w="sm" type="none"/>
            <a:tailEnd len="sm" w="sm" type="none"/>
          </a:ln>
        </p:spPr>
      </p:pic>
      <p:sp>
        <p:nvSpPr>
          <p:cNvPr id="340" name="Google Shape;340;p31"/>
          <p:cNvSpPr txBox="1"/>
          <p:nvPr/>
        </p:nvSpPr>
        <p:spPr>
          <a:xfrm>
            <a:off x="441625" y="90925"/>
            <a:ext cx="73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1.Initial Setup</a:t>
            </a:r>
            <a:endParaRPr>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94100" y="623575"/>
            <a:ext cx="4045200" cy="14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500">
                <a:solidFill>
                  <a:srgbClr val="0000FF"/>
                </a:solidFill>
              </a:rPr>
              <a:t>Team Members:</a:t>
            </a:r>
            <a:endParaRPr b="1" sz="2500">
              <a:solidFill>
                <a:srgbClr val="0000FF"/>
              </a:solidFill>
            </a:endParaRPr>
          </a:p>
        </p:txBody>
      </p:sp>
      <p:sp>
        <p:nvSpPr>
          <p:cNvPr id="75" name="Google Shape;75;p14"/>
          <p:cNvSpPr/>
          <p:nvPr/>
        </p:nvSpPr>
        <p:spPr>
          <a:xfrm>
            <a:off x="47175" y="67725"/>
            <a:ext cx="633900" cy="621900"/>
          </a:xfrm>
          <a:prstGeom prst="ellipse">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idx="1" type="subTitle"/>
          </p:nvPr>
        </p:nvSpPr>
        <p:spPr>
          <a:xfrm>
            <a:off x="494100" y="2169867"/>
            <a:ext cx="40452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Times New Roman"/>
                <a:ea typeface="Times New Roman"/>
                <a:cs typeface="Times New Roman"/>
                <a:sym typeface="Times New Roman"/>
              </a:rPr>
              <a:t>18104077   Moovendiran S</a:t>
            </a:r>
            <a:endParaRPr sz="2100">
              <a:latin typeface="Times New Roman"/>
              <a:ea typeface="Times New Roman"/>
              <a:cs typeface="Times New Roman"/>
              <a:sym typeface="Times New Roman"/>
            </a:endParaRPr>
          </a:p>
          <a:p>
            <a:pPr indent="0" lvl="0" marL="0" rtl="0" algn="l">
              <a:spcBef>
                <a:spcPts val="0"/>
              </a:spcBef>
              <a:spcAft>
                <a:spcPts val="0"/>
              </a:spcAft>
              <a:buNone/>
            </a:pPr>
            <a:r>
              <a:rPr lang="en" sz="2100">
                <a:latin typeface="Times New Roman"/>
                <a:ea typeface="Times New Roman"/>
                <a:cs typeface="Times New Roman"/>
                <a:sym typeface="Times New Roman"/>
              </a:rPr>
              <a:t>18104088   Nivas paul P</a:t>
            </a:r>
            <a:endParaRPr sz="2100">
              <a:latin typeface="Times New Roman"/>
              <a:ea typeface="Times New Roman"/>
              <a:cs typeface="Times New Roman"/>
              <a:sym typeface="Times New Roman"/>
            </a:endParaRPr>
          </a:p>
          <a:p>
            <a:pPr indent="0" lvl="0" marL="0" rtl="0" algn="l">
              <a:spcBef>
                <a:spcPts val="0"/>
              </a:spcBef>
              <a:spcAft>
                <a:spcPts val="0"/>
              </a:spcAft>
              <a:buNone/>
            </a:pPr>
            <a:r>
              <a:rPr lang="en" sz="2100">
                <a:latin typeface="Times New Roman"/>
                <a:ea typeface="Times New Roman"/>
                <a:cs typeface="Times New Roman"/>
                <a:sym typeface="Times New Roman"/>
              </a:rPr>
              <a:t>18104090   Pavithran R</a:t>
            </a:r>
            <a:endParaRPr sz="2100">
              <a:latin typeface="Times New Roman"/>
              <a:ea typeface="Times New Roman"/>
              <a:cs typeface="Times New Roman"/>
              <a:sym typeface="Times New Roman"/>
            </a:endParaRPr>
          </a:p>
          <a:p>
            <a:pPr indent="0" lvl="0" marL="0" rtl="0" algn="l">
              <a:spcBef>
                <a:spcPts val="0"/>
              </a:spcBef>
              <a:spcAft>
                <a:spcPts val="0"/>
              </a:spcAft>
              <a:buNone/>
            </a:pPr>
            <a:r>
              <a:rPr lang="en" sz="2100">
                <a:latin typeface="Times New Roman"/>
                <a:ea typeface="Times New Roman"/>
                <a:cs typeface="Times New Roman"/>
                <a:sym typeface="Times New Roman"/>
              </a:rPr>
              <a:t>18104094   Prabu K</a:t>
            </a:r>
            <a:endParaRPr sz="2100">
              <a:latin typeface="Times New Roman"/>
              <a:ea typeface="Times New Roman"/>
              <a:cs typeface="Times New Roman"/>
              <a:sym typeface="Times New Roman"/>
            </a:endParaRPr>
          </a:p>
        </p:txBody>
      </p:sp>
      <p:sp>
        <p:nvSpPr>
          <p:cNvPr id="77" name="Google Shape;77;p14"/>
          <p:cNvSpPr/>
          <p:nvPr/>
        </p:nvSpPr>
        <p:spPr>
          <a:xfrm>
            <a:off x="275775" y="765825"/>
            <a:ext cx="190800" cy="152400"/>
          </a:xfrm>
          <a:prstGeom prst="ellipse">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504375" y="80025"/>
            <a:ext cx="311100" cy="304800"/>
          </a:xfrm>
          <a:prstGeom prst="ellipse">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8490325" y="4088075"/>
            <a:ext cx="190800" cy="152400"/>
          </a:xfrm>
          <a:prstGeom prst="ellipse">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8718925" y="3402275"/>
            <a:ext cx="311100" cy="304800"/>
          </a:xfrm>
          <a:prstGeom prst="ellipse">
            <a:avLst/>
          </a:prstGeom>
          <a:solidFill>
            <a:srgbClr val="A4C2F4"/>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nvSpPr>
        <p:spPr>
          <a:xfrm>
            <a:off x="5238950" y="1543875"/>
            <a:ext cx="3576600" cy="2516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2000" u="sng">
                <a:solidFill>
                  <a:srgbClr val="F3F3F3"/>
                </a:solidFill>
              </a:rPr>
              <a:t>Project Guide:</a:t>
            </a:r>
            <a:endParaRPr b="1" sz="2000" u="sng">
              <a:solidFill>
                <a:srgbClr val="F3F3F3"/>
              </a:solidFill>
            </a:endParaRPr>
          </a:p>
          <a:p>
            <a:pPr indent="0" lvl="0" marL="0" rtl="0" algn="just">
              <a:lnSpc>
                <a:spcPct val="150000"/>
              </a:lnSpc>
              <a:spcBef>
                <a:spcPts val="0"/>
              </a:spcBef>
              <a:spcAft>
                <a:spcPts val="0"/>
              </a:spcAft>
              <a:buNone/>
            </a:pPr>
            <a:r>
              <a:t/>
            </a:r>
            <a:endParaRPr b="1" sz="1300">
              <a:solidFill>
                <a:srgbClr val="F3F3F3"/>
              </a:solidFill>
            </a:endParaRPr>
          </a:p>
          <a:p>
            <a:pPr indent="0" lvl="0" marL="0" rtl="0" algn="just">
              <a:lnSpc>
                <a:spcPct val="150000"/>
              </a:lnSpc>
              <a:spcBef>
                <a:spcPts val="0"/>
              </a:spcBef>
              <a:spcAft>
                <a:spcPts val="0"/>
              </a:spcAft>
              <a:buNone/>
            </a:pPr>
            <a:r>
              <a:rPr b="1" lang="en" sz="1300">
                <a:solidFill>
                  <a:srgbClr val="F3F3F3"/>
                </a:solidFill>
              </a:rPr>
              <a:t>Ms SATHYA S, M.E., </a:t>
            </a:r>
            <a:endParaRPr b="1" sz="1300">
              <a:solidFill>
                <a:srgbClr val="F3F3F3"/>
              </a:solidFill>
            </a:endParaRPr>
          </a:p>
          <a:p>
            <a:pPr indent="0" lvl="0" marL="0" rtl="0" algn="just">
              <a:lnSpc>
                <a:spcPct val="150000"/>
              </a:lnSpc>
              <a:spcBef>
                <a:spcPts val="0"/>
              </a:spcBef>
              <a:spcAft>
                <a:spcPts val="0"/>
              </a:spcAft>
              <a:buNone/>
            </a:pPr>
            <a:r>
              <a:rPr lang="en" sz="1500">
                <a:solidFill>
                  <a:srgbClr val="F3F3F3"/>
                </a:solidFill>
                <a:latin typeface="Times New Roman"/>
                <a:ea typeface="Times New Roman"/>
                <a:cs typeface="Times New Roman"/>
                <a:sym typeface="Times New Roman"/>
              </a:rPr>
              <a:t>Assistant Professor</a:t>
            </a:r>
            <a:endParaRPr sz="1500">
              <a:solidFill>
                <a:srgbClr val="F3F3F3"/>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sz="1500">
                <a:solidFill>
                  <a:srgbClr val="F3F3F3"/>
                </a:solidFill>
                <a:latin typeface="Times New Roman"/>
                <a:ea typeface="Times New Roman"/>
                <a:cs typeface="Times New Roman"/>
                <a:sym typeface="Times New Roman"/>
              </a:rPr>
              <a:t>Computer Science and Engineering                                                                                 Hindusthan College of  Engineering and Technology,Coimbatore-32</a:t>
            </a:r>
            <a:endParaRPr sz="1500">
              <a:solidFill>
                <a:srgbClr val="F3F3F3"/>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2"/>
          <p:cNvPicPr preferRelativeResize="0"/>
          <p:nvPr/>
        </p:nvPicPr>
        <p:blipFill>
          <a:blip r:embed="rId3">
            <a:alphaModFix/>
          </a:blip>
          <a:stretch>
            <a:fillRect/>
          </a:stretch>
        </p:blipFill>
        <p:spPr>
          <a:xfrm>
            <a:off x="1544338" y="579225"/>
            <a:ext cx="1959147" cy="4360548"/>
          </a:xfrm>
          <a:prstGeom prst="rect">
            <a:avLst/>
          </a:prstGeom>
          <a:noFill/>
          <a:ln cap="flat" cmpd="sng" w="9525">
            <a:solidFill>
              <a:srgbClr val="B6D7A8"/>
            </a:solidFill>
            <a:prstDash val="solid"/>
            <a:round/>
            <a:headEnd len="sm" w="sm" type="none"/>
            <a:tailEnd len="sm" w="sm" type="none"/>
          </a:ln>
        </p:spPr>
      </p:pic>
      <p:pic>
        <p:nvPicPr>
          <p:cNvPr id="346" name="Google Shape;346;p32"/>
          <p:cNvPicPr preferRelativeResize="0"/>
          <p:nvPr/>
        </p:nvPicPr>
        <p:blipFill>
          <a:blip r:embed="rId4">
            <a:alphaModFix/>
          </a:blip>
          <a:stretch>
            <a:fillRect/>
          </a:stretch>
        </p:blipFill>
        <p:spPr>
          <a:xfrm>
            <a:off x="3765164" y="579225"/>
            <a:ext cx="1959147" cy="4360548"/>
          </a:xfrm>
          <a:prstGeom prst="rect">
            <a:avLst/>
          </a:prstGeom>
          <a:noFill/>
          <a:ln cap="flat" cmpd="sng" w="9525">
            <a:solidFill>
              <a:srgbClr val="B6D7A8"/>
            </a:solidFill>
            <a:prstDash val="solid"/>
            <a:round/>
            <a:headEnd len="sm" w="sm" type="none"/>
            <a:tailEnd len="sm" w="sm" type="none"/>
          </a:ln>
        </p:spPr>
      </p:pic>
      <p:pic>
        <p:nvPicPr>
          <p:cNvPr id="347" name="Google Shape;347;p32"/>
          <p:cNvPicPr preferRelativeResize="0"/>
          <p:nvPr/>
        </p:nvPicPr>
        <p:blipFill>
          <a:blip r:embed="rId5">
            <a:alphaModFix/>
          </a:blip>
          <a:stretch>
            <a:fillRect/>
          </a:stretch>
        </p:blipFill>
        <p:spPr>
          <a:xfrm>
            <a:off x="5985990" y="579225"/>
            <a:ext cx="1959147" cy="4360548"/>
          </a:xfrm>
          <a:prstGeom prst="rect">
            <a:avLst/>
          </a:prstGeom>
          <a:noFill/>
          <a:ln cap="flat" cmpd="sng" w="9525">
            <a:solidFill>
              <a:srgbClr val="B6D7A8"/>
            </a:solidFill>
            <a:prstDash val="solid"/>
            <a:round/>
            <a:headEnd len="sm" w="sm" type="none"/>
            <a:tailEnd len="sm" w="sm" type="none"/>
          </a:ln>
        </p:spPr>
      </p:pic>
      <p:sp>
        <p:nvSpPr>
          <p:cNvPr id="348" name="Google Shape;348;p32"/>
          <p:cNvSpPr txBox="1"/>
          <p:nvPr/>
        </p:nvSpPr>
        <p:spPr>
          <a:xfrm>
            <a:off x="506550" y="116875"/>
            <a:ext cx="73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2.Home screen</a:t>
            </a:r>
            <a:endParaRPr>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33"/>
          <p:cNvPicPr preferRelativeResize="0"/>
          <p:nvPr/>
        </p:nvPicPr>
        <p:blipFill>
          <a:blip r:embed="rId3">
            <a:alphaModFix/>
          </a:blip>
          <a:stretch>
            <a:fillRect/>
          </a:stretch>
        </p:blipFill>
        <p:spPr>
          <a:xfrm>
            <a:off x="3513223" y="600313"/>
            <a:ext cx="1977507" cy="4400064"/>
          </a:xfrm>
          <a:prstGeom prst="rect">
            <a:avLst/>
          </a:prstGeom>
          <a:noFill/>
          <a:ln cap="flat" cmpd="sng" w="9525">
            <a:solidFill>
              <a:srgbClr val="B6D7A8"/>
            </a:solidFill>
            <a:prstDash val="solid"/>
            <a:round/>
            <a:headEnd len="sm" w="sm" type="none"/>
            <a:tailEnd len="sm" w="sm" type="none"/>
          </a:ln>
        </p:spPr>
      </p:pic>
      <p:pic>
        <p:nvPicPr>
          <p:cNvPr id="354" name="Google Shape;354;p33"/>
          <p:cNvPicPr preferRelativeResize="0"/>
          <p:nvPr/>
        </p:nvPicPr>
        <p:blipFill>
          <a:blip r:embed="rId4">
            <a:alphaModFix/>
          </a:blip>
          <a:stretch>
            <a:fillRect/>
          </a:stretch>
        </p:blipFill>
        <p:spPr>
          <a:xfrm>
            <a:off x="1271588" y="600313"/>
            <a:ext cx="1977507" cy="4400061"/>
          </a:xfrm>
          <a:prstGeom prst="rect">
            <a:avLst/>
          </a:prstGeom>
          <a:noFill/>
          <a:ln cap="flat" cmpd="sng" w="9525">
            <a:solidFill>
              <a:srgbClr val="B6D7A8"/>
            </a:solidFill>
            <a:prstDash val="solid"/>
            <a:round/>
            <a:headEnd len="sm" w="sm" type="none"/>
            <a:tailEnd len="sm" w="sm" type="none"/>
          </a:ln>
        </p:spPr>
      </p:pic>
      <p:pic>
        <p:nvPicPr>
          <p:cNvPr id="355" name="Google Shape;355;p33"/>
          <p:cNvPicPr preferRelativeResize="0"/>
          <p:nvPr/>
        </p:nvPicPr>
        <p:blipFill>
          <a:blip r:embed="rId5">
            <a:alphaModFix/>
          </a:blip>
          <a:stretch>
            <a:fillRect/>
          </a:stretch>
        </p:blipFill>
        <p:spPr>
          <a:xfrm>
            <a:off x="5694881" y="600313"/>
            <a:ext cx="1977507" cy="4400061"/>
          </a:xfrm>
          <a:prstGeom prst="rect">
            <a:avLst/>
          </a:prstGeom>
          <a:noFill/>
          <a:ln cap="flat" cmpd="sng" w="9525">
            <a:solidFill>
              <a:srgbClr val="B6D7A8"/>
            </a:solidFill>
            <a:prstDash val="solid"/>
            <a:round/>
            <a:headEnd len="sm" w="sm" type="none"/>
            <a:tailEnd len="sm" w="sm" type="none"/>
          </a:ln>
        </p:spPr>
      </p:pic>
      <p:sp>
        <p:nvSpPr>
          <p:cNvPr id="356" name="Google Shape;356;p33"/>
          <p:cNvSpPr txBox="1"/>
          <p:nvPr/>
        </p:nvSpPr>
        <p:spPr>
          <a:xfrm>
            <a:off x="415650" y="116900"/>
            <a:ext cx="73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3.Sender page</a:t>
            </a:r>
            <a:endParaRPr>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34"/>
          <p:cNvPicPr preferRelativeResize="0"/>
          <p:nvPr/>
        </p:nvPicPr>
        <p:blipFill>
          <a:blip r:embed="rId3">
            <a:alphaModFix/>
          </a:blip>
          <a:stretch>
            <a:fillRect/>
          </a:stretch>
        </p:blipFill>
        <p:spPr>
          <a:xfrm>
            <a:off x="2661363" y="532550"/>
            <a:ext cx="1963443" cy="4362081"/>
          </a:xfrm>
          <a:prstGeom prst="rect">
            <a:avLst/>
          </a:prstGeom>
          <a:noFill/>
          <a:ln cap="flat" cmpd="sng" w="9525">
            <a:solidFill>
              <a:srgbClr val="B6D7A8"/>
            </a:solidFill>
            <a:prstDash val="solid"/>
            <a:round/>
            <a:headEnd len="sm" w="sm" type="none"/>
            <a:tailEnd len="sm" w="sm" type="none"/>
          </a:ln>
        </p:spPr>
      </p:pic>
      <p:pic>
        <p:nvPicPr>
          <p:cNvPr id="362" name="Google Shape;362;p34"/>
          <p:cNvPicPr preferRelativeResize="0"/>
          <p:nvPr/>
        </p:nvPicPr>
        <p:blipFill>
          <a:blip r:embed="rId4">
            <a:alphaModFix/>
          </a:blip>
          <a:stretch>
            <a:fillRect/>
          </a:stretch>
        </p:blipFill>
        <p:spPr>
          <a:xfrm>
            <a:off x="5119270" y="532550"/>
            <a:ext cx="1963443" cy="4362081"/>
          </a:xfrm>
          <a:prstGeom prst="rect">
            <a:avLst/>
          </a:prstGeom>
          <a:noFill/>
          <a:ln cap="flat" cmpd="sng" w="9525">
            <a:solidFill>
              <a:srgbClr val="B6D7A8"/>
            </a:solidFill>
            <a:prstDash val="solid"/>
            <a:round/>
            <a:headEnd len="sm" w="sm" type="none"/>
            <a:tailEnd len="sm" w="sm" type="none"/>
          </a:ln>
        </p:spPr>
      </p:pic>
      <p:sp>
        <p:nvSpPr>
          <p:cNvPr id="363" name="Google Shape;363;p34"/>
          <p:cNvSpPr txBox="1"/>
          <p:nvPr/>
        </p:nvSpPr>
        <p:spPr>
          <a:xfrm>
            <a:off x="441625" y="142875"/>
            <a:ext cx="73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3.1.Sender page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35"/>
          <p:cNvPicPr preferRelativeResize="0"/>
          <p:nvPr/>
        </p:nvPicPr>
        <p:blipFill>
          <a:blip r:embed="rId3">
            <a:alphaModFix/>
          </a:blip>
          <a:stretch>
            <a:fillRect/>
          </a:stretch>
        </p:blipFill>
        <p:spPr>
          <a:xfrm>
            <a:off x="2263913" y="378375"/>
            <a:ext cx="1985071" cy="4416237"/>
          </a:xfrm>
          <a:prstGeom prst="rect">
            <a:avLst/>
          </a:prstGeom>
          <a:noFill/>
          <a:ln cap="flat" cmpd="sng" w="9525">
            <a:solidFill>
              <a:srgbClr val="B6D7A8"/>
            </a:solidFill>
            <a:prstDash val="solid"/>
            <a:round/>
            <a:headEnd len="sm" w="sm" type="none"/>
            <a:tailEnd len="sm" w="sm" type="none"/>
          </a:ln>
        </p:spPr>
      </p:pic>
      <p:pic>
        <p:nvPicPr>
          <p:cNvPr id="369" name="Google Shape;369;p35"/>
          <p:cNvPicPr preferRelativeResize="0"/>
          <p:nvPr/>
        </p:nvPicPr>
        <p:blipFill>
          <a:blip r:embed="rId4">
            <a:alphaModFix/>
          </a:blip>
          <a:stretch>
            <a:fillRect/>
          </a:stretch>
        </p:blipFill>
        <p:spPr>
          <a:xfrm>
            <a:off x="5237916" y="389650"/>
            <a:ext cx="1985072" cy="4416240"/>
          </a:xfrm>
          <a:prstGeom prst="rect">
            <a:avLst/>
          </a:prstGeom>
          <a:noFill/>
          <a:ln cap="flat" cmpd="sng" w="9525">
            <a:solidFill>
              <a:srgbClr val="B6D7A8"/>
            </a:solidFill>
            <a:prstDash val="solid"/>
            <a:round/>
            <a:headEnd len="sm" w="sm" type="none"/>
            <a:tailEnd len="sm" w="sm" type="none"/>
          </a:ln>
        </p:spPr>
      </p:pic>
      <p:sp>
        <p:nvSpPr>
          <p:cNvPr id="370" name="Google Shape;370;p35"/>
          <p:cNvSpPr txBox="1"/>
          <p:nvPr/>
        </p:nvSpPr>
        <p:spPr>
          <a:xfrm>
            <a:off x="337700" y="168850"/>
            <a:ext cx="73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4. Receiver Page </a:t>
            </a:r>
            <a:endParaRPr>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36"/>
          <p:cNvPicPr preferRelativeResize="0"/>
          <p:nvPr/>
        </p:nvPicPr>
        <p:blipFill>
          <a:blip r:embed="rId3">
            <a:alphaModFix/>
          </a:blip>
          <a:stretch>
            <a:fillRect/>
          </a:stretch>
        </p:blipFill>
        <p:spPr>
          <a:xfrm>
            <a:off x="1141713" y="347275"/>
            <a:ext cx="2000849" cy="4448952"/>
          </a:xfrm>
          <a:prstGeom prst="rect">
            <a:avLst/>
          </a:prstGeom>
          <a:noFill/>
          <a:ln>
            <a:noFill/>
          </a:ln>
        </p:spPr>
      </p:pic>
      <p:pic>
        <p:nvPicPr>
          <p:cNvPr id="376" name="Google Shape;376;p36"/>
          <p:cNvPicPr preferRelativeResize="0"/>
          <p:nvPr/>
        </p:nvPicPr>
        <p:blipFill>
          <a:blip r:embed="rId4">
            <a:alphaModFix/>
          </a:blip>
          <a:stretch>
            <a:fillRect/>
          </a:stretch>
        </p:blipFill>
        <p:spPr>
          <a:xfrm>
            <a:off x="3620274" y="347275"/>
            <a:ext cx="2000849" cy="4448952"/>
          </a:xfrm>
          <a:prstGeom prst="rect">
            <a:avLst/>
          </a:prstGeom>
          <a:noFill/>
          <a:ln>
            <a:noFill/>
          </a:ln>
        </p:spPr>
      </p:pic>
      <p:pic>
        <p:nvPicPr>
          <p:cNvPr id="377" name="Google Shape;377;p36"/>
          <p:cNvPicPr preferRelativeResize="0"/>
          <p:nvPr/>
        </p:nvPicPr>
        <p:blipFill>
          <a:blip r:embed="rId5">
            <a:alphaModFix/>
          </a:blip>
          <a:stretch>
            <a:fillRect/>
          </a:stretch>
        </p:blipFill>
        <p:spPr>
          <a:xfrm>
            <a:off x="6075064" y="347275"/>
            <a:ext cx="2000849" cy="4448952"/>
          </a:xfrm>
          <a:prstGeom prst="rect">
            <a:avLst/>
          </a:prstGeom>
          <a:noFill/>
          <a:ln>
            <a:noFill/>
          </a:ln>
        </p:spPr>
      </p:pic>
      <p:sp>
        <p:nvSpPr>
          <p:cNvPr id="378" name="Google Shape;378;p36"/>
          <p:cNvSpPr txBox="1"/>
          <p:nvPr/>
        </p:nvSpPr>
        <p:spPr>
          <a:xfrm>
            <a:off x="259775" y="155875"/>
            <a:ext cx="73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5.Menu</a:t>
            </a:r>
            <a:endParaRPr>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37"/>
          <p:cNvPicPr preferRelativeResize="0"/>
          <p:nvPr/>
        </p:nvPicPr>
        <p:blipFill>
          <a:blip r:embed="rId3">
            <a:alphaModFix/>
          </a:blip>
          <a:stretch>
            <a:fillRect/>
          </a:stretch>
        </p:blipFill>
        <p:spPr>
          <a:xfrm>
            <a:off x="3749928" y="597475"/>
            <a:ext cx="1865392" cy="4146078"/>
          </a:xfrm>
          <a:prstGeom prst="rect">
            <a:avLst/>
          </a:prstGeom>
          <a:noFill/>
          <a:ln cap="flat" cmpd="sng" w="9525">
            <a:solidFill>
              <a:srgbClr val="B6D7A8"/>
            </a:solidFill>
            <a:prstDash val="solid"/>
            <a:round/>
            <a:headEnd len="sm" w="sm" type="none"/>
            <a:tailEnd len="sm" w="sm" type="none"/>
          </a:ln>
        </p:spPr>
      </p:pic>
      <p:pic>
        <p:nvPicPr>
          <p:cNvPr id="384" name="Google Shape;384;p37"/>
          <p:cNvPicPr preferRelativeResize="0"/>
          <p:nvPr/>
        </p:nvPicPr>
        <p:blipFill>
          <a:blip r:embed="rId4">
            <a:alphaModFix/>
          </a:blip>
          <a:stretch>
            <a:fillRect/>
          </a:stretch>
        </p:blipFill>
        <p:spPr>
          <a:xfrm>
            <a:off x="5907008" y="649850"/>
            <a:ext cx="1865392" cy="4146078"/>
          </a:xfrm>
          <a:prstGeom prst="rect">
            <a:avLst/>
          </a:prstGeom>
          <a:noFill/>
          <a:ln cap="flat" cmpd="sng" w="9525">
            <a:solidFill>
              <a:srgbClr val="B6D7A8"/>
            </a:solidFill>
            <a:prstDash val="solid"/>
            <a:round/>
            <a:headEnd len="sm" w="sm" type="none"/>
            <a:tailEnd len="sm" w="sm" type="none"/>
          </a:ln>
        </p:spPr>
      </p:pic>
      <p:pic>
        <p:nvPicPr>
          <p:cNvPr id="385" name="Google Shape;385;p37"/>
          <p:cNvPicPr preferRelativeResize="0"/>
          <p:nvPr/>
        </p:nvPicPr>
        <p:blipFill>
          <a:blip r:embed="rId5">
            <a:alphaModFix/>
          </a:blip>
          <a:stretch>
            <a:fillRect/>
          </a:stretch>
        </p:blipFill>
        <p:spPr>
          <a:xfrm>
            <a:off x="1371600" y="597475"/>
            <a:ext cx="1865392" cy="4146078"/>
          </a:xfrm>
          <a:prstGeom prst="rect">
            <a:avLst/>
          </a:prstGeom>
          <a:noFill/>
          <a:ln cap="flat" cmpd="sng" w="9525">
            <a:solidFill>
              <a:srgbClr val="B6D7A8"/>
            </a:solidFill>
            <a:prstDash val="solid"/>
            <a:round/>
            <a:headEnd len="sm" w="sm" type="none"/>
            <a:tailEnd len="sm" w="sm" type="none"/>
          </a:ln>
        </p:spPr>
      </p:pic>
      <p:sp>
        <p:nvSpPr>
          <p:cNvPr id="386" name="Google Shape;386;p37"/>
          <p:cNvSpPr txBox="1"/>
          <p:nvPr/>
        </p:nvSpPr>
        <p:spPr>
          <a:xfrm>
            <a:off x="324725" y="376675"/>
            <a:ext cx="73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Roboto"/>
                <a:ea typeface="Roboto"/>
                <a:cs typeface="Roboto"/>
                <a:sym typeface="Roboto"/>
              </a:rPr>
              <a:t>5.1.</a:t>
            </a:r>
            <a:endParaRPr>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38"/>
          <p:cNvPicPr preferRelativeResize="0"/>
          <p:nvPr/>
        </p:nvPicPr>
        <p:blipFill>
          <a:blip r:embed="rId3">
            <a:alphaModFix/>
          </a:blip>
          <a:stretch>
            <a:fillRect/>
          </a:stretch>
        </p:blipFill>
        <p:spPr>
          <a:xfrm>
            <a:off x="1240413" y="451943"/>
            <a:ext cx="1910589" cy="4244595"/>
          </a:xfrm>
          <a:prstGeom prst="rect">
            <a:avLst/>
          </a:prstGeom>
          <a:noFill/>
          <a:ln cap="flat" cmpd="sng" w="9525">
            <a:solidFill>
              <a:srgbClr val="B6D7A8"/>
            </a:solidFill>
            <a:prstDash val="solid"/>
            <a:round/>
            <a:headEnd len="sm" w="sm" type="none"/>
            <a:tailEnd len="sm" w="sm" type="none"/>
          </a:ln>
        </p:spPr>
      </p:pic>
      <p:pic>
        <p:nvPicPr>
          <p:cNvPr id="392" name="Google Shape;392;p38"/>
          <p:cNvPicPr preferRelativeResize="0"/>
          <p:nvPr/>
        </p:nvPicPr>
        <p:blipFill>
          <a:blip r:embed="rId4">
            <a:alphaModFix/>
          </a:blip>
          <a:stretch>
            <a:fillRect/>
          </a:stretch>
        </p:blipFill>
        <p:spPr>
          <a:xfrm>
            <a:off x="3485518" y="446950"/>
            <a:ext cx="1910589" cy="4244595"/>
          </a:xfrm>
          <a:prstGeom prst="rect">
            <a:avLst/>
          </a:prstGeom>
          <a:noFill/>
          <a:ln cap="flat" cmpd="sng" w="9525">
            <a:solidFill>
              <a:srgbClr val="B6D7A8"/>
            </a:solidFill>
            <a:prstDash val="solid"/>
            <a:round/>
            <a:headEnd len="sm" w="sm" type="none"/>
            <a:tailEnd len="sm" w="sm" type="none"/>
          </a:ln>
        </p:spPr>
      </p:pic>
      <p:pic>
        <p:nvPicPr>
          <p:cNvPr id="393" name="Google Shape;393;p38"/>
          <p:cNvPicPr preferRelativeResize="0"/>
          <p:nvPr/>
        </p:nvPicPr>
        <p:blipFill>
          <a:blip r:embed="rId5">
            <a:alphaModFix/>
          </a:blip>
          <a:stretch>
            <a:fillRect/>
          </a:stretch>
        </p:blipFill>
        <p:spPr>
          <a:xfrm>
            <a:off x="5730624" y="451943"/>
            <a:ext cx="1910589" cy="4244595"/>
          </a:xfrm>
          <a:prstGeom prst="rect">
            <a:avLst/>
          </a:prstGeom>
          <a:noFill/>
          <a:ln cap="flat" cmpd="sng" w="9525">
            <a:solidFill>
              <a:srgbClr val="B6D7A8"/>
            </a:solidFill>
            <a:prstDash val="solid"/>
            <a:round/>
            <a:headEnd len="sm" w="sm" type="none"/>
            <a:tailEnd len="sm" w="sm" type="none"/>
          </a:ln>
        </p:spPr>
      </p:pic>
      <p:sp>
        <p:nvSpPr>
          <p:cNvPr id="394" name="Google Shape;394;p38"/>
          <p:cNvSpPr txBox="1"/>
          <p:nvPr/>
        </p:nvSpPr>
        <p:spPr>
          <a:xfrm>
            <a:off x="519550" y="415625"/>
            <a:ext cx="73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5.2</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9"/>
          <p:cNvSpPr txBox="1"/>
          <p:nvPr/>
        </p:nvSpPr>
        <p:spPr>
          <a:xfrm>
            <a:off x="291725" y="37600"/>
            <a:ext cx="8798100" cy="5148600"/>
          </a:xfrm>
          <a:prstGeom prst="rect">
            <a:avLst/>
          </a:prstGeom>
          <a:noFill/>
          <a:ln>
            <a:noFill/>
          </a:ln>
        </p:spPr>
        <p:txBody>
          <a:bodyPr anchorCtr="0" anchor="t" bIns="91425" lIns="91425" spcFirstLastPara="1" rIns="91425" wrap="square" tIns="91425">
            <a:spAutoFit/>
          </a:bodyPr>
          <a:lstStyle/>
          <a:p>
            <a:pPr indent="0" lvl="0" marL="3200400" rtl="0" algn="l">
              <a:spcBef>
                <a:spcPts val="0"/>
              </a:spcBef>
              <a:spcAft>
                <a:spcPts val="0"/>
              </a:spcAft>
              <a:buNone/>
            </a:pPr>
            <a:r>
              <a:rPr b="1" lang="en" sz="2300">
                <a:latin typeface="Roboto"/>
                <a:ea typeface="Roboto"/>
                <a:cs typeface="Roboto"/>
                <a:sym typeface="Roboto"/>
              </a:rPr>
              <a:t>R</a:t>
            </a:r>
            <a:r>
              <a:rPr b="1" lang="en" sz="2300">
                <a:latin typeface="Roboto"/>
                <a:ea typeface="Roboto"/>
                <a:cs typeface="Roboto"/>
                <a:sym typeface="Roboto"/>
              </a:rPr>
              <a:t>eferences:</a:t>
            </a:r>
            <a:endParaRPr b="1" sz="2300">
              <a:latin typeface="Roboto"/>
              <a:ea typeface="Roboto"/>
              <a:cs typeface="Roboto"/>
              <a:sym typeface="Roboto"/>
            </a:endParaRPr>
          </a:p>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Mysql</a:t>
            </a:r>
            <a:endParaRPr b="1">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u="sng">
                <a:solidFill>
                  <a:srgbClr val="0000FF"/>
                </a:solidFill>
                <a:latin typeface="Times New Roman"/>
                <a:ea typeface="Times New Roman"/>
                <a:cs typeface="Times New Roman"/>
                <a:sym typeface="Times New Roman"/>
                <a:hlinkClick r:id="rId3">
                  <a:extLst>
                    <a:ext uri="{A12FA001-AC4F-418D-AE19-62706E023703}">
                      <ahyp:hlinkClr val="tx"/>
                    </a:ext>
                  </a:extLst>
                </a:hlinkClick>
              </a:rPr>
              <a:t>https://www.mysql.com/</a:t>
            </a:r>
            <a:endParaRPr b="1">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Figma</a:t>
            </a:r>
            <a:endParaRPr b="1">
              <a:latin typeface="Times New Roman"/>
              <a:ea typeface="Times New Roman"/>
              <a:cs typeface="Times New Roman"/>
              <a:sym typeface="Times New Roman"/>
            </a:endParaRPr>
          </a:p>
          <a:p>
            <a:pPr indent="-311150" lvl="0" marL="457200" rtl="0" algn="l">
              <a:lnSpc>
                <a:spcPct val="150000"/>
              </a:lnSpc>
              <a:spcBef>
                <a:spcPts val="0"/>
              </a:spcBef>
              <a:spcAft>
                <a:spcPts val="0"/>
              </a:spcAft>
              <a:buSzPts val="1300"/>
              <a:buFont typeface="Times New Roman"/>
              <a:buChar char="●"/>
            </a:pPr>
            <a:r>
              <a:rPr b="1" lang="en" sz="13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https://www.figma.com/resources/learn-design/</a:t>
            </a:r>
            <a:endParaRPr b="1" sz="13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Android Studio</a:t>
            </a:r>
            <a:endParaRPr b="1">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en"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https://developer.android.com/reference/packages.html</a:t>
            </a:r>
            <a:endParaRPr b="1">
              <a:latin typeface="Times New Roman"/>
              <a:ea typeface="Times New Roman"/>
              <a:cs typeface="Times New Roman"/>
              <a:sym typeface="Times New Roman"/>
            </a:endParaRPr>
          </a:p>
          <a:p>
            <a:pPr indent="457200" lvl="0" marL="0" rtl="0" algn="l">
              <a:lnSpc>
                <a:spcPct val="150000"/>
              </a:lnSpc>
              <a:spcBef>
                <a:spcPts val="0"/>
              </a:spcBef>
              <a:spcAft>
                <a:spcPts val="0"/>
              </a:spcAft>
              <a:buNone/>
            </a:pPr>
            <a:r>
              <a:rPr b="1" lang="en">
                <a:latin typeface="Times New Roman"/>
                <a:ea typeface="Times New Roman"/>
                <a:cs typeface="Times New Roman"/>
                <a:sym typeface="Times New Roman"/>
              </a:rPr>
              <a:t>To download android studio</a:t>
            </a:r>
            <a:endParaRPr b="1">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en"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https://developer.android.com/studio?gclid=CjwKCAjwr_uCBhAFEiwAX8YJgatncJcrAkW2s0tN9t5TGZggy_VIBZqRQQoIYAnPL4ig2K69xMwfqhoCnZwQAvD_BwE&amp;gclsrc=aw.ds</a:t>
            </a:r>
            <a:endParaRPr b="1">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Genymotion</a:t>
            </a:r>
            <a:endParaRPr b="1">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en"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https://docs.genymotion.com/desktop/latest/01_Get_started.html#requirements</a:t>
            </a:r>
            <a:endParaRPr b="1">
              <a:latin typeface="Times New Roman"/>
              <a:ea typeface="Times New Roman"/>
              <a:cs typeface="Times New Roman"/>
              <a:sym typeface="Times New Roman"/>
            </a:endParaRPr>
          </a:p>
          <a:p>
            <a:pPr indent="457200" lvl="0" marL="0" rtl="0" algn="l">
              <a:lnSpc>
                <a:spcPct val="150000"/>
              </a:lnSpc>
              <a:spcBef>
                <a:spcPts val="0"/>
              </a:spcBef>
              <a:spcAft>
                <a:spcPts val="0"/>
              </a:spcAft>
              <a:buNone/>
            </a:pPr>
            <a:r>
              <a:rPr b="1" lang="en">
                <a:latin typeface="Times New Roman"/>
                <a:ea typeface="Times New Roman"/>
                <a:cs typeface="Times New Roman"/>
                <a:sym typeface="Times New Roman"/>
              </a:rPr>
              <a:t>To download Genymotion</a:t>
            </a:r>
            <a:endParaRPr b="1">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en"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https://www.genymotion.com/download/</a:t>
            </a:r>
            <a:endParaRPr b="1">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J</a:t>
            </a:r>
            <a:r>
              <a:rPr b="1" lang="en">
                <a:latin typeface="Times New Roman"/>
                <a:ea typeface="Times New Roman"/>
                <a:cs typeface="Times New Roman"/>
                <a:sym typeface="Times New Roman"/>
              </a:rPr>
              <a:t>ava</a:t>
            </a:r>
            <a:endParaRPr b="1">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en"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https://docs.oracle.com/javase/tutorial/</a:t>
            </a:r>
            <a:endParaRPr sz="25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0"/>
          <p:cNvSpPr txBox="1"/>
          <p:nvPr/>
        </p:nvSpPr>
        <p:spPr>
          <a:xfrm>
            <a:off x="935175" y="597475"/>
            <a:ext cx="7335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latin typeface="Roboto"/>
                <a:ea typeface="Roboto"/>
                <a:cs typeface="Roboto"/>
                <a:sym typeface="Roboto"/>
              </a:rPr>
              <a:t>conclusion</a:t>
            </a:r>
            <a:r>
              <a:rPr lang="en">
                <a:latin typeface="Roboto"/>
                <a:ea typeface="Roboto"/>
                <a:cs typeface="Roboto"/>
                <a:sym typeface="Roboto"/>
              </a:rPr>
              <a:t>:</a:t>
            </a:r>
            <a:endParaRPr>
              <a:latin typeface="Roboto"/>
              <a:ea typeface="Roboto"/>
              <a:cs typeface="Roboto"/>
              <a:sym typeface="Roboto"/>
            </a:endParaRPr>
          </a:p>
        </p:txBody>
      </p:sp>
      <p:sp>
        <p:nvSpPr>
          <p:cNvPr id="405" name="Google Shape;405;p40"/>
          <p:cNvSpPr txBox="1"/>
          <p:nvPr/>
        </p:nvSpPr>
        <p:spPr>
          <a:xfrm>
            <a:off x="571500" y="1350825"/>
            <a:ext cx="8169900" cy="2893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t/>
            </a:r>
            <a:endParaRPr sz="1700">
              <a:latin typeface="Roboto Medium"/>
              <a:ea typeface="Roboto Medium"/>
              <a:cs typeface="Roboto Medium"/>
              <a:sym typeface="Roboto Medium"/>
            </a:endParaRPr>
          </a:p>
          <a:p>
            <a:pPr indent="0" lvl="0" marL="457200" rtl="0" algn="just">
              <a:lnSpc>
                <a:spcPct val="150000"/>
              </a:lnSpc>
              <a:spcBef>
                <a:spcPts val="0"/>
              </a:spcBef>
              <a:spcAft>
                <a:spcPts val="0"/>
              </a:spcAft>
              <a:buNone/>
            </a:pPr>
            <a:r>
              <a:rPr lang="en" sz="1800">
                <a:latin typeface="Times New Roman"/>
                <a:ea typeface="Times New Roman"/>
                <a:cs typeface="Times New Roman"/>
                <a:sym typeface="Times New Roman"/>
              </a:rPr>
              <a:t>The application of Xon which helps us to share files between two or more people. It may fulfill the user’s needs and give them satisfaction through our application.we are aimed to improve our application to long distance file sharing application and also we are going add  automatically file erasable timer.</a:t>
            </a:r>
            <a:endParaRPr sz="1800">
              <a:latin typeface="Times New Roman"/>
              <a:ea typeface="Times New Roman"/>
              <a:cs typeface="Times New Roman"/>
              <a:sym typeface="Times New Roman"/>
            </a:endParaRPr>
          </a:p>
          <a:p>
            <a:pPr indent="0" lvl="0" marL="457200" rtl="0" algn="just">
              <a:lnSpc>
                <a:spcPct val="150000"/>
              </a:lnSpc>
              <a:spcBef>
                <a:spcPts val="0"/>
              </a:spcBef>
              <a:spcAft>
                <a:spcPts val="0"/>
              </a:spcAft>
              <a:buNone/>
            </a:pPr>
            <a:r>
              <a:rPr lang="en" sz="1700">
                <a:latin typeface="Roboto Medium"/>
                <a:ea typeface="Roboto Medium"/>
                <a:cs typeface="Roboto Medium"/>
                <a:sym typeface="Roboto Medium"/>
              </a:rPr>
              <a:t> </a:t>
            </a:r>
            <a:endParaRPr sz="1700">
              <a:latin typeface="Roboto Medium"/>
              <a:ea typeface="Roboto Medium"/>
              <a:cs typeface="Roboto Medium"/>
              <a:sym typeface="Roboto Medium"/>
            </a:endParaRPr>
          </a:p>
          <a:p>
            <a:pPr indent="457200" lvl="0" marL="0" rtl="0" algn="l">
              <a:lnSpc>
                <a:spcPct val="150000"/>
              </a:lnSpc>
              <a:spcBef>
                <a:spcPts val="0"/>
              </a:spcBef>
              <a:spcAft>
                <a:spcPts val="0"/>
              </a:spcAft>
              <a:buNone/>
            </a:pPr>
            <a:r>
              <a:t/>
            </a:r>
            <a:endParaRPr sz="1700">
              <a:latin typeface="Roboto Medium"/>
              <a:ea typeface="Roboto Medium"/>
              <a:cs typeface="Roboto Medium"/>
              <a:sym typeface="Roboto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409" name="Shape 409"/>
        <p:cNvGrpSpPr/>
        <p:nvPr/>
      </p:nvGrpSpPr>
      <p:grpSpPr>
        <a:xfrm>
          <a:off x="0" y="0"/>
          <a:ext cx="0" cy="0"/>
          <a:chOff x="0" y="0"/>
          <a:chExt cx="0" cy="0"/>
        </a:xfrm>
      </p:grpSpPr>
      <p:sp>
        <p:nvSpPr>
          <p:cNvPr id="410" name="Google Shape;410;p41"/>
          <p:cNvSpPr txBox="1"/>
          <p:nvPr/>
        </p:nvSpPr>
        <p:spPr>
          <a:xfrm>
            <a:off x="2688650" y="1844400"/>
            <a:ext cx="46110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6100">
                <a:latin typeface="Caveat"/>
                <a:ea typeface="Caveat"/>
                <a:cs typeface="Caveat"/>
                <a:sym typeface="Caveat"/>
              </a:rPr>
              <a:t>Thank You!</a:t>
            </a:r>
            <a:endParaRPr b="1" i="1" sz="6100">
              <a:latin typeface="Caveat"/>
              <a:ea typeface="Caveat"/>
              <a:cs typeface="Caveat"/>
              <a:sym typeface="Cave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835678" y="1881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Contents:</a:t>
            </a:r>
            <a:endParaRPr b="1"/>
          </a:p>
        </p:txBody>
      </p:sp>
      <p:sp>
        <p:nvSpPr>
          <p:cNvPr id="87" name="Google Shape;87;p15"/>
          <p:cNvSpPr txBox="1"/>
          <p:nvPr/>
        </p:nvSpPr>
        <p:spPr>
          <a:xfrm>
            <a:off x="6828525" y="917275"/>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Architecture</a:t>
            </a:r>
            <a:endParaRPr>
              <a:latin typeface="Roboto"/>
              <a:ea typeface="Roboto"/>
              <a:cs typeface="Roboto"/>
              <a:sym typeface="Roboto"/>
            </a:endParaRPr>
          </a:p>
        </p:txBody>
      </p:sp>
      <p:sp>
        <p:nvSpPr>
          <p:cNvPr id="88" name="Google Shape;88;p15"/>
          <p:cNvSpPr/>
          <p:nvPr/>
        </p:nvSpPr>
        <p:spPr>
          <a:xfrm>
            <a:off x="3807100" y="106187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89" name="Google Shape;89;p15"/>
          <p:cNvSpPr/>
          <p:nvPr/>
        </p:nvSpPr>
        <p:spPr>
          <a:xfrm>
            <a:off x="3807100" y="144287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90" name="Google Shape;90;p15"/>
          <p:cNvSpPr/>
          <p:nvPr/>
        </p:nvSpPr>
        <p:spPr>
          <a:xfrm>
            <a:off x="3807100" y="182387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91" name="Google Shape;91;p15"/>
          <p:cNvSpPr/>
          <p:nvPr/>
        </p:nvSpPr>
        <p:spPr>
          <a:xfrm>
            <a:off x="3807100" y="220487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92" name="Google Shape;92;p15"/>
          <p:cNvSpPr/>
          <p:nvPr/>
        </p:nvSpPr>
        <p:spPr>
          <a:xfrm>
            <a:off x="3807100" y="266207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93" name="Google Shape;93;p15"/>
          <p:cNvSpPr/>
          <p:nvPr/>
        </p:nvSpPr>
        <p:spPr>
          <a:xfrm>
            <a:off x="3807100" y="311927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94" name="Google Shape;94;p15"/>
          <p:cNvSpPr/>
          <p:nvPr/>
        </p:nvSpPr>
        <p:spPr>
          <a:xfrm>
            <a:off x="3807100" y="357647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95" name="Google Shape;95;p15"/>
          <p:cNvSpPr/>
          <p:nvPr/>
        </p:nvSpPr>
        <p:spPr>
          <a:xfrm>
            <a:off x="6321700" y="106187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96" name="Google Shape;96;p15"/>
          <p:cNvSpPr/>
          <p:nvPr/>
        </p:nvSpPr>
        <p:spPr>
          <a:xfrm>
            <a:off x="6321700" y="150932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97" name="Google Shape;97;p15"/>
          <p:cNvSpPr txBox="1"/>
          <p:nvPr/>
        </p:nvSpPr>
        <p:spPr>
          <a:xfrm>
            <a:off x="4390125" y="1340800"/>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introduction</a:t>
            </a:r>
            <a:endParaRPr>
              <a:latin typeface="Roboto"/>
              <a:ea typeface="Roboto"/>
              <a:cs typeface="Roboto"/>
              <a:sym typeface="Roboto"/>
            </a:endParaRPr>
          </a:p>
        </p:txBody>
      </p:sp>
      <p:sp>
        <p:nvSpPr>
          <p:cNvPr id="98" name="Google Shape;98;p15"/>
          <p:cNvSpPr txBox="1"/>
          <p:nvPr/>
        </p:nvSpPr>
        <p:spPr>
          <a:xfrm>
            <a:off x="6904725" y="1831675"/>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DFD Diagram</a:t>
            </a:r>
            <a:endParaRPr>
              <a:latin typeface="Roboto"/>
              <a:ea typeface="Roboto"/>
              <a:cs typeface="Roboto"/>
              <a:sym typeface="Roboto"/>
            </a:endParaRPr>
          </a:p>
        </p:txBody>
      </p:sp>
      <p:sp>
        <p:nvSpPr>
          <p:cNvPr id="99" name="Google Shape;99;p15"/>
          <p:cNvSpPr txBox="1"/>
          <p:nvPr/>
        </p:nvSpPr>
        <p:spPr>
          <a:xfrm>
            <a:off x="4390125" y="1760200"/>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Literature Review</a:t>
            </a:r>
            <a:endParaRPr>
              <a:latin typeface="Roboto"/>
              <a:ea typeface="Roboto"/>
              <a:cs typeface="Roboto"/>
              <a:sym typeface="Roboto"/>
            </a:endParaRPr>
          </a:p>
        </p:txBody>
      </p:sp>
      <p:sp>
        <p:nvSpPr>
          <p:cNvPr id="100" name="Google Shape;100;p15"/>
          <p:cNvSpPr txBox="1"/>
          <p:nvPr/>
        </p:nvSpPr>
        <p:spPr>
          <a:xfrm>
            <a:off x="4338750" y="2153575"/>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Existing System</a:t>
            </a:r>
            <a:endParaRPr>
              <a:latin typeface="Roboto"/>
              <a:ea typeface="Roboto"/>
              <a:cs typeface="Roboto"/>
              <a:sym typeface="Roboto"/>
            </a:endParaRPr>
          </a:p>
        </p:txBody>
      </p:sp>
      <p:sp>
        <p:nvSpPr>
          <p:cNvPr id="101" name="Google Shape;101;p15"/>
          <p:cNvSpPr txBox="1"/>
          <p:nvPr/>
        </p:nvSpPr>
        <p:spPr>
          <a:xfrm>
            <a:off x="4390125" y="951475"/>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Abstract</a:t>
            </a:r>
            <a:endParaRPr>
              <a:latin typeface="Roboto"/>
              <a:ea typeface="Roboto"/>
              <a:cs typeface="Roboto"/>
              <a:sym typeface="Roboto"/>
            </a:endParaRPr>
          </a:p>
        </p:txBody>
      </p:sp>
      <p:sp>
        <p:nvSpPr>
          <p:cNvPr id="102" name="Google Shape;102;p15"/>
          <p:cNvSpPr txBox="1"/>
          <p:nvPr/>
        </p:nvSpPr>
        <p:spPr>
          <a:xfrm>
            <a:off x="4338750" y="2610775"/>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Proposed System</a:t>
            </a:r>
            <a:endParaRPr>
              <a:latin typeface="Roboto"/>
              <a:ea typeface="Roboto"/>
              <a:cs typeface="Roboto"/>
              <a:sym typeface="Roboto"/>
            </a:endParaRPr>
          </a:p>
        </p:txBody>
      </p:sp>
      <p:sp>
        <p:nvSpPr>
          <p:cNvPr id="103" name="Google Shape;103;p15"/>
          <p:cNvSpPr txBox="1"/>
          <p:nvPr/>
        </p:nvSpPr>
        <p:spPr>
          <a:xfrm>
            <a:off x="4313925" y="3004150"/>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Advantages </a:t>
            </a:r>
            <a:endParaRPr>
              <a:latin typeface="Roboto"/>
              <a:ea typeface="Roboto"/>
              <a:cs typeface="Roboto"/>
              <a:sym typeface="Roboto"/>
            </a:endParaRPr>
          </a:p>
        </p:txBody>
      </p:sp>
      <p:sp>
        <p:nvSpPr>
          <p:cNvPr id="104" name="Google Shape;104;p15"/>
          <p:cNvSpPr txBox="1"/>
          <p:nvPr/>
        </p:nvSpPr>
        <p:spPr>
          <a:xfrm>
            <a:off x="4298000" y="3478525"/>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Software Requirements</a:t>
            </a:r>
            <a:endParaRPr>
              <a:latin typeface="Roboto"/>
              <a:ea typeface="Roboto"/>
              <a:cs typeface="Roboto"/>
              <a:sym typeface="Roboto"/>
            </a:endParaRPr>
          </a:p>
        </p:txBody>
      </p:sp>
      <p:sp>
        <p:nvSpPr>
          <p:cNvPr id="105" name="Google Shape;105;p15"/>
          <p:cNvSpPr/>
          <p:nvPr/>
        </p:nvSpPr>
        <p:spPr>
          <a:xfrm>
            <a:off x="6321700" y="189032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106" name="Google Shape;106;p15"/>
          <p:cNvSpPr txBox="1"/>
          <p:nvPr/>
        </p:nvSpPr>
        <p:spPr>
          <a:xfrm>
            <a:off x="6904725" y="1374475"/>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ER Diagram</a:t>
            </a:r>
            <a:endParaRPr>
              <a:latin typeface="Roboto"/>
              <a:ea typeface="Roboto"/>
              <a:cs typeface="Roboto"/>
              <a:sym typeface="Roboto"/>
            </a:endParaRPr>
          </a:p>
        </p:txBody>
      </p:sp>
      <p:sp>
        <p:nvSpPr>
          <p:cNvPr id="107" name="Google Shape;107;p15"/>
          <p:cNvSpPr/>
          <p:nvPr/>
        </p:nvSpPr>
        <p:spPr>
          <a:xfrm>
            <a:off x="6321700" y="227132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108" name="Google Shape;108;p15"/>
          <p:cNvSpPr txBox="1"/>
          <p:nvPr/>
        </p:nvSpPr>
        <p:spPr>
          <a:xfrm>
            <a:off x="6904725" y="2136475"/>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Project Module</a:t>
            </a:r>
            <a:endParaRPr>
              <a:latin typeface="Roboto"/>
              <a:ea typeface="Roboto"/>
              <a:cs typeface="Roboto"/>
              <a:sym typeface="Roboto"/>
            </a:endParaRPr>
          </a:p>
        </p:txBody>
      </p:sp>
      <p:sp>
        <p:nvSpPr>
          <p:cNvPr id="109" name="Google Shape;109;p15"/>
          <p:cNvSpPr/>
          <p:nvPr/>
        </p:nvSpPr>
        <p:spPr>
          <a:xfrm>
            <a:off x="6321700" y="349052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110" name="Google Shape;110;p15"/>
          <p:cNvSpPr txBox="1"/>
          <p:nvPr/>
        </p:nvSpPr>
        <p:spPr>
          <a:xfrm>
            <a:off x="6904725" y="3355675"/>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Conclusion</a:t>
            </a:r>
            <a:endParaRPr>
              <a:latin typeface="Roboto"/>
              <a:ea typeface="Roboto"/>
              <a:cs typeface="Roboto"/>
              <a:sym typeface="Roboto"/>
            </a:endParaRPr>
          </a:p>
        </p:txBody>
      </p:sp>
      <p:sp>
        <p:nvSpPr>
          <p:cNvPr id="111" name="Google Shape;111;p15"/>
          <p:cNvSpPr txBox="1"/>
          <p:nvPr/>
        </p:nvSpPr>
        <p:spPr>
          <a:xfrm>
            <a:off x="6904725" y="2974675"/>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References</a:t>
            </a:r>
            <a:endParaRPr>
              <a:latin typeface="Roboto"/>
              <a:ea typeface="Roboto"/>
              <a:cs typeface="Roboto"/>
              <a:sym typeface="Roboto"/>
            </a:endParaRPr>
          </a:p>
        </p:txBody>
      </p:sp>
      <p:sp>
        <p:nvSpPr>
          <p:cNvPr id="112" name="Google Shape;112;p15"/>
          <p:cNvSpPr/>
          <p:nvPr/>
        </p:nvSpPr>
        <p:spPr>
          <a:xfrm>
            <a:off x="6321700" y="310952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
        <p:nvSpPr>
          <p:cNvPr id="113" name="Google Shape;113;p15"/>
          <p:cNvSpPr txBox="1"/>
          <p:nvPr/>
        </p:nvSpPr>
        <p:spPr>
          <a:xfrm>
            <a:off x="6904725" y="2593675"/>
            <a:ext cx="50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Screen Shots</a:t>
            </a:r>
            <a:endParaRPr>
              <a:latin typeface="Roboto"/>
              <a:ea typeface="Roboto"/>
              <a:cs typeface="Roboto"/>
              <a:sym typeface="Roboto"/>
            </a:endParaRPr>
          </a:p>
        </p:txBody>
      </p:sp>
      <p:sp>
        <p:nvSpPr>
          <p:cNvPr id="114" name="Google Shape;114;p15"/>
          <p:cNvSpPr/>
          <p:nvPr/>
        </p:nvSpPr>
        <p:spPr>
          <a:xfrm>
            <a:off x="6321700" y="2728525"/>
            <a:ext cx="287100" cy="179400"/>
          </a:xfrm>
          <a:prstGeom prst="rightArrow">
            <a:avLst>
              <a:gd fmla="val 50000" name="adj1"/>
              <a:gd fmla="val 50000" name="adj2"/>
            </a:avLst>
          </a:prstGeom>
          <a:solidFill>
            <a:srgbClr val="CCCC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16"/>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20" name="Google Shape;120;p16"/>
          <p:cNvSpPr txBox="1"/>
          <p:nvPr>
            <p:ph type="title"/>
          </p:nvPr>
        </p:nvSpPr>
        <p:spPr>
          <a:xfrm>
            <a:off x="2763900" y="0"/>
            <a:ext cx="3616500" cy="920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6000"/>
              <a:buNone/>
            </a:pPr>
            <a:r>
              <a:rPr lang="en" sz="4800"/>
              <a:t>Abstract</a:t>
            </a:r>
            <a:endParaRPr sz="4800"/>
          </a:p>
        </p:txBody>
      </p:sp>
      <p:sp>
        <p:nvSpPr>
          <p:cNvPr id="121" name="Google Shape;121;p16"/>
          <p:cNvSpPr txBox="1"/>
          <p:nvPr/>
        </p:nvSpPr>
        <p:spPr>
          <a:xfrm>
            <a:off x="234900" y="741025"/>
            <a:ext cx="8909100" cy="43407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Medium"/>
              <a:ea typeface="Roboto Medium"/>
              <a:cs typeface="Roboto Medium"/>
              <a:sym typeface="Roboto Medium"/>
            </a:endParaRPr>
          </a:p>
          <a:p>
            <a:pPr indent="0" lvl="0" marL="0" marR="0" rtl="0" algn="l">
              <a:lnSpc>
                <a:spcPct val="200000"/>
              </a:lnSpc>
              <a:spcBef>
                <a:spcPts val="0"/>
              </a:spcBef>
              <a:spcAft>
                <a:spcPts val="0"/>
              </a:spcAft>
              <a:buClr>
                <a:srgbClr val="000000"/>
              </a:buClr>
              <a:buSzPts val="1800"/>
              <a:buFont typeface="Arial"/>
              <a:buNone/>
            </a:pPr>
            <a:r>
              <a:rPr b="1" i="0" lang="en" sz="1800" u="none" cap="none" strike="noStrike">
                <a:solidFill>
                  <a:srgbClr val="FFFFFF"/>
                </a:solidFill>
                <a:latin typeface="Roboto"/>
                <a:ea typeface="Roboto"/>
                <a:cs typeface="Roboto"/>
                <a:sym typeface="Roboto"/>
              </a:rPr>
              <a:t>Xon </a:t>
            </a:r>
            <a:r>
              <a:rPr b="0" i="0" lang="en" sz="1800" u="none" cap="none" strike="noStrike">
                <a:solidFill>
                  <a:srgbClr val="FFFFFF"/>
                </a:solidFill>
                <a:latin typeface="Roboto Medium"/>
                <a:ea typeface="Roboto Medium"/>
                <a:cs typeface="Roboto Medium"/>
                <a:sym typeface="Roboto Medium"/>
              </a:rPr>
              <a:t>this is what the application we are built. We are developing  based on the principal,  Distance= Speed × Time. </a:t>
            </a:r>
            <a:endParaRPr b="0" i="0" sz="1800" u="none" cap="none" strike="noStrike">
              <a:solidFill>
                <a:srgbClr val="FFFFFF"/>
              </a:solidFill>
              <a:latin typeface="Roboto Medium"/>
              <a:ea typeface="Roboto Medium"/>
              <a:cs typeface="Roboto Medium"/>
              <a:sym typeface="Roboto Medium"/>
            </a:endParaRPr>
          </a:p>
          <a:p>
            <a:pPr indent="0" lvl="0" marL="0" marR="0" rtl="0" algn="l">
              <a:lnSpc>
                <a:spcPct val="20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Through </a:t>
            </a:r>
            <a:r>
              <a:rPr b="0" i="0" lang="en" sz="1800" u="none" cap="none" strike="noStrike">
                <a:solidFill>
                  <a:srgbClr val="FFFFFF"/>
                </a:solidFill>
                <a:latin typeface="Roboto Medium"/>
                <a:ea typeface="Roboto Medium"/>
                <a:cs typeface="Roboto Medium"/>
                <a:sym typeface="Roboto Medium"/>
              </a:rPr>
              <a:t>this app we are implementing the long distance file sharing option, Increasing the speed of file transfer,  Decreasing the  peer to peer connectivity time and also improving large size file sharing capacity.</a:t>
            </a:r>
            <a:endParaRPr b="0" i="0" sz="1800" u="none" cap="none" strike="noStrike">
              <a:solidFill>
                <a:srgbClr val="FFFFFF"/>
              </a:solidFill>
              <a:latin typeface="Roboto Medium"/>
              <a:ea typeface="Roboto Medium"/>
              <a:cs typeface="Roboto Medium"/>
              <a:sym typeface="Roboto Medium"/>
            </a:endParaRPr>
          </a:p>
          <a:p>
            <a:pPr indent="0" lvl="0" marL="0" marR="0" rtl="0" algn="l">
              <a:lnSpc>
                <a:spcPct val="20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 Through this Xon application we will overcome the other file sharing application drawbacks.</a:t>
            </a:r>
            <a:endParaRPr b="0" i="0" sz="1800" u="none" cap="none" strike="noStrike">
              <a:solidFill>
                <a:srgbClr val="FFFFFF"/>
              </a:solidFill>
              <a:latin typeface="Roboto Medium"/>
              <a:ea typeface="Roboto Medium"/>
              <a:cs typeface="Roboto Medium"/>
              <a:sym typeface="Robot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lin ang="5400012" scaled="0"/>
        </a:gradFill>
      </p:bgPr>
    </p:bg>
    <p:spTree>
      <p:nvGrpSpPr>
        <p:cNvPr id="125" name="Shape 125"/>
        <p:cNvGrpSpPr/>
        <p:nvPr/>
      </p:nvGrpSpPr>
      <p:grpSpPr>
        <a:xfrm>
          <a:off x="0" y="0"/>
          <a:ext cx="0" cy="0"/>
          <a:chOff x="0" y="0"/>
          <a:chExt cx="0" cy="0"/>
        </a:xfrm>
      </p:grpSpPr>
      <p:sp>
        <p:nvSpPr>
          <p:cNvPr id="126" name="Google Shape;126;p17"/>
          <p:cNvSpPr txBox="1"/>
          <p:nvPr>
            <p:ph type="ctrTitle"/>
          </p:nvPr>
        </p:nvSpPr>
        <p:spPr>
          <a:xfrm>
            <a:off x="117750" y="143750"/>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3200"/>
              <a:buFont typeface="Arial"/>
              <a:buNone/>
            </a:pPr>
            <a:r>
              <a:rPr b="1" lang="en" sz="3200">
                <a:solidFill>
                  <a:schemeClr val="dk1"/>
                </a:solidFill>
              </a:rPr>
              <a:t>Introduction:</a:t>
            </a:r>
            <a:endParaRPr b="1">
              <a:solidFill>
                <a:schemeClr val="dk1"/>
              </a:solidFill>
            </a:endParaRPr>
          </a:p>
        </p:txBody>
      </p:sp>
      <p:sp>
        <p:nvSpPr>
          <p:cNvPr id="127" name="Google Shape;127;p17"/>
          <p:cNvSpPr txBox="1"/>
          <p:nvPr>
            <p:ph idx="1" type="subTitle"/>
          </p:nvPr>
        </p:nvSpPr>
        <p:spPr>
          <a:xfrm>
            <a:off x="390525" y="1415742"/>
            <a:ext cx="8222100" cy="3117300"/>
          </a:xfrm>
          <a:prstGeom prst="rect">
            <a:avLst/>
          </a:prstGeom>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solidFill>
                  <a:srgbClr val="FFFFFF"/>
                </a:solidFill>
                <a:latin typeface="Roboto Medium"/>
                <a:ea typeface="Roboto Medium"/>
                <a:cs typeface="Roboto Medium"/>
                <a:sym typeface="Roboto Medium"/>
              </a:rPr>
              <a:t>File sharing is the practice of distributing or providing access to digital media, such as computer programs, multimedia (audio, images and video), documents or electronic books.It evolved from removable media via network protocols, such as File Transfer Protocol (FTP). Beginning in the 1990s, many remote file-sharing mechanisms were introduced, including FTP, hotline and Internet relay chat (IRC).</a:t>
            </a:r>
            <a:endParaRPr>
              <a:solidFill>
                <a:srgbClr val="FFFFFF"/>
              </a:solidFill>
              <a:latin typeface="Roboto Medium"/>
              <a:ea typeface="Roboto Medium"/>
              <a:cs typeface="Roboto Medium"/>
              <a:sym typeface="Roboto Medium"/>
            </a:endParaRPr>
          </a:p>
          <a:p>
            <a:pPr indent="0" lvl="0" marL="0" rtl="0" algn="l">
              <a:spcBef>
                <a:spcPts val="1200"/>
              </a:spcBef>
              <a:spcAft>
                <a:spcPts val="0"/>
              </a:spcAft>
              <a:buNone/>
            </a:pPr>
            <a:r>
              <a:t/>
            </a:r>
            <a:endParaRPr>
              <a:latin typeface="Roboto Medium"/>
              <a:ea typeface="Roboto Medium"/>
              <a:cs typeface="Roboto Medium"/>
              <a:sym typeface="Roboto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31" name="Shape 131"/>
        <p:cNvGrpSpPr/>
        <p:nvPr/>
      </p:nvGrpSpPr>
      <p:grpSpPr>
        <a:xfrm>
          <a:off x="0" y="0"/>
          <a:ext cx="0" cy="0"/>
          <a:chOff x="0" y="0"/>
          <a:chExt cx="0" cy="0"/>
        </a:xfrm>
      </p:grpSpPr>
      <p:sp>
        <p:nvSpPr>
          <p:cNvPr id="132" name="Google Shape;132;p18"/>
          <p:cNvSpPr txBox="1"/>
          <p:nvPr>
            <p:ph type="title"/>
          </p:nvPr>
        </p:nvSpPr>
        <p:spPr>
          <a:xfrm>
            <a:off x="313050" y="302900"/>
            <a:ext cx="8517900" cy="92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600"/>
              <a:t>Literature Review:</a:t>
            </a:r>
            <a:endParaRPr b="1" sz="2600"/>
          </a:p>
        </p:txBody>
      </p:sp>
      <p:pic>
        <p:nvPicPr>
          <p:cNvPr id="133" name="Google Shape;133;p18"/>
          <p:cNvPicPr preferRelativeResize="0"/>
          <p:nvPr/>
        </p:nvPicPr>
        <p:blipFill>
          <a:blip r:embed="rId3">
            <a:alphaModFix amt="71000"/>
          </a:blip>
          <a:stretch>
            <a:fillRect/>
          </a:stretch>
        </p:blipFill>
        <p:spPr>
          <a:xfrm>
            <a:off x="5751007" y="0"/>
            <a:ext cx="3433186" cy="5143501"/>
          </a:xfrm>
          <a:prstGeom prst="rect">
            <a:avLst/>
          </a:prstGeom>
          <a:noFill/>
          <a:ln>
            <a:noFill/>
          </a:ln>
        </p:spPr>
      </p:pic>
      <p:sp>
        <p:nvSpPr>
          <p:cNvPr id="134" name="Google Shape;134;p18"/>
          <p:cNvSpPr txBox="1"/>
          <p:nvPr/>
        </p:nvSpPr>
        <p:spPr>
          <a:xfrm>
            <a:off x="382050" y="1427950"/>
            <a:ext cx="8372700" cy="3648000"/>
          </a:xfrm>
          <a:prstGeom prst="rect">
            <a:avLst/>
          </a:prstGeom>
          <a:noFill/>
          <a:ln>
            <a:noFill/>
          </a:ln>
        </p:spPr>
        <p:txBody>
          <a:bodyPr anchorCtr="0" anchor="t" bIns="91425" lIns="91425" spcFirstLastPara="1" rIns="91425" wrap="square" tIns="91425">
            <a:spAutoFit/>
          </a:bodyPr>
          <a:lstStyle/>
          <a:p>
            <a:pPr indent="457200" lvl="0" marL="0" rtl="0" algn="just">
              <a:lnSpc>
                <a:spcPct val="200000"/>
              </a:lnSpc>
              <a:spcBef>
                <a:spcPts val="0"/>
              </a:spcBef>
              <a:spcAft>
                <a:spcPts val="0"/>
              </a:spcAft>
              <a:buNone/>
            </a:pPr>
            <a:r>
              <a:rPr b="1" lang="en" sz="1500">
                <a:solidFill>
                  <a:srgbClr val="FFFFFF"/>
                </a:solidFill>
              </a:rPr>
              <a:t> File sharing, putting material online for others to take Internet piracy and file sharing has been  increasing problem for organizations that rely on copyright. Pirating and file sharing have had noticeable impacts on various media industries, such as the music and motion picture industries, which claim to have lost a significant amount of income due to piracy. Because of this, many organizations within these industries wish to prevent and stop file sharing </a:t>
            </a:r>
            <a:r>
              <a:rPr b="1" lang="en" sz="1500">
                <a:solidFill>
                  <a:srgbClr val="FFFFFF"/>
                </a:solidFill>
              </a:rPr>
              <a:t>and pirating of their works and have actively supported such actions, such as with the recent </a:t>
            </a:r>
            <a:r>
              <a:rPr b="1" lang="en" sz="1500">
                <a:solidFill>
                  <a:srgbClr val="FFFFFF"/>
                </a:solidFill>
              </a:rPr>
              <a:t>Stop Online Piracy Act and Protect IP Act.</a:t>
            </a:r>
            <a:endParaRPr b="1" sz="1500">
              <a:solidFill>
                <a:srgbClr val="FFFFFF"/>
              </a:solidFill>
            </a:endParaRPr>
          </a:p>
          <a:p>
            <a:pPr indent="0" lvl="0" marL="0" rtl="0" algn="l">
              <a:lnSpc>
                <a:spcPct val="200000"/>
              </a:lnSpc>
              <a:spcBef>
                <a:spcPts val="0"/>
              </a:spcBef>
              <a:spcAft>
                <a:spcPts val="0"/>
              </a:spcAft>
              <a:buNone/>
            </a:pPr>
            <a:r>
              <a:t/>
            </a:r>
            <a:endParaRPr b="1" sz="15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313050" y="379100"/>
            <a:ext cx="8517900" cy="92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t>Existing system:</a:t>
            </a:r>
            <a:endParaRPr b="1" sz="2500"/>
          </a:p>
        </p:txBody>
      </p:sp>
      <p:sp>
        <p:nvSpPr>
          <p:cNvPr id="140" name="Google Shape;140;p19"/>
          <p:cNvSpPr txBox="1"/>
          <p:nvPr/>
        </p:nvSpPr>
        <p:spPr>
          <a:xfrm>
            <a:off x="685700" y="1548800"/>
            <a:ext cx="9144000" cy="2755200"/>
          </a:xfrm>
          <a:prstGeom prst="rect">
            <a:avLst/>
          </a:prstGeom>
          <a:noFill/>
          <a:ln>
            <a:noFill/>
          </a:ln>
        </p:spPr>
        <p:txBody>
          <a:bodyPr anchorCtr="0" anchor="t" bIns="91425" lIns="91425" spcFirstLastPara="1" rIns="91425" wrap="square" tIns="91425">
            <a:spAutoFit/>
          </a:bodyPr>
          <a:lstStyle/>
          <a:p>
            <a:pPr indent="0" lvl="0" marL="0" rtl="0" algn="just">
              <a:lnSpc>
                <a:spcPct val="200000"/>
              </a:lnSpc>
              <a:spcBef>
                <a:spcPts val="0"/>
              </a:spcBef>
              <a:spcAft>
                <a:spcPts val="0"/>
              </a:spcAft>
              <a:buNone/>
            </a:pPr>
            <a:r>
              <a:rPr b="1" lang="en" sz="1600">
                <a:solidFill>
                  <a:srgbClr val="F3F3F3"/>
                </a:solidFill>
              </a:rPr>
              <a:t>Disadvantages</a:t>
            </a:r>
            <a:r>
              <a:rPr lang="en" sz="1500">
                <a:solidFill>
                  <a:srgbClr val="F3F3F3"/>
                </a:solidFill>
              </a:rPr>
              <a:t>:</a:t>
            </a:r>
            <a:endParaRPr sz="1500">
              <a:solidFill>
                <a:srgbClr val="F3F3F3"/>
              </a:solidFill>
            </a:endParaRPr>
          </a:p>
          <a:p>
            <a:pPr indent="-323850" lvl="0" marL="457200" rtl="0" algn="just">
              <a:lnSpc>
                <a:spcPct val="200000"/>
              </a:lnSpc>
              <a:spcBef>
                <a:spcPts val="0"/>
              </a:spcBef>
              <a:spcAft>
                <a:spcPts val="0"/>
              </a:spcAft>
              <a:buClr>
                <a:srgbClr val="F3F3F3"/>
              </a:buClr>
              <a:buSzPts val="1500"/>
              <a:buChar char="●"/>
            </a:pPr>
            <a:r>
              <a:rPr lang="en" sz="1500">
                <a:solidFill>
                  <a:srgbClr val="F3F3F3"/>
                </a:solidFill>
              </a:rPr>
              <a:t>Does not work all time,</a:t>
            </a:r>
            <a:endParaRPr sz="1500">
              <a:solidFill>
                <a:srgbClr val="F3F3F3"/>
              </a:solidFill>
            </a:endParaRPr>
          </a:p>
          <a:p>
            <a:pPr indent="-323850" lvl="0" marL="457200" rtl="0" algn="just">
              <a:lnSpc>
                <a:spcPct val="200000"/>
              </a:lnSpc>
              <a:spcBef>
                <a:spcPts val="0"/>
              </a:spcBef>
              <a:spcAft>
                <a:spcPts val="0"/>
              </a:spcAft>
              <a:buClr>
                <a:srgbClr val="F3F3F3"/>
              </a:buClr>
              <a:buSzPts val="1500"/>
              <a:buChar char="●"/>
            </a:pPr>
            <a:r>
              <a:rPr lang="en" sz="1500">
                <a:solidFill>
                  <a:srgbClr val="F3F3F3"/>
                </a:solidFill>
              </a:rPr>
              <a:t>Only connecting with other devices in an allowed distance</a:t>
            </a:r>
            <a:endParaRPr sz="1500">
              <a:solidFill>
                <a:srgbClr val="F3F3F3"/>
              </a:solidFill>
            </a:endParaRPr>
          </a:p>
          <a:p>
            <a:pPr indent="-323850" lvl="0" marL="457200" rtl="0" algn="just">
              <a:lnSpc>
                <a:spcPct val="200000"/>
              </a:lnSpc>
              <a:spcBef>
                <a:spcPts val="0"/>
              </a:spcBef>
              <a:spcAft>
                <a:spcPts val="0"/>
              </a:spcAft>
              <a:buClr>
                <a:srgbClr val="F3F3F3"/>
              </a:buClr>
              <a:buSzPts val="1500"/>
              <a:buChar char="●"/>
            </a:pPr>
            <a:r>
              <a:rPr lang="en" sz="1500">
                <a:solidFill>
                  <a:srgbClr val="F3F3F3"/>
                </a:solidFill>
              </a:rPr>
              <a:t>It Takes much time to connect two devices</a:t>
            </a:r>
            <a:endParaRPr sz="1500">
              <a:solidFill>
                <a:srgbClr val="F3F3F3"/>
              </a:solidFill>
            </a:endParaRPr>
          </a:p>
          <a:p>
            <a:pPr indent="-323850" lvl="0" marL="457200" rtl="0" algn="just">
              <a:lnSpc>
                <a:spcPct val="200000"/>
              </a:lnSpc>
              <a:spcBef>
                <a:spcPts val="0"/>
              </a:spcBef>
              <a:spcAft>
                <a:spcPts val="0"/>
              </a:spcAft>
              <a:buClr>
                <a:srgbClr val="F3F3F3"/>
              </a:buClr>
              <a:buSzPts val="1500"/>
              <a:buChar char="●"/>
            </a:pPr>
            <a:r>
              <a:rPr lang="en" sz="1500">
                <a:solidFill>
                  <a:srgbClr val="F3F3F3"/>
                </a:solidFill>
              </a:rPr>
              <a:t>Need to  Recreating  the connection to send new file,</a:t>
            </a:r>
            <a:endParaRPr sz="1500">
              <a:solidFill>
                <a:srgbClr val="F3F3F3"/>
              </a:solidFill>
            </a:endParaRPr>
          </a:p>
          <a:p>
            <a:pPr indent="-323850" lvl="0" marL="457200" rtl="0" algn="just">
              <a:lnSpc>
                <a:spcPct val="200000"/>
              </a:lnSpc>
              <a:spcBef>
                <a:spcPts val="0"/>
              </a:spcBef>
              <a:spcAft>
                <a:spcPts val="0"/>
              </a:spcAft>
              <a:buClr>
                <a:srgbClr val="F3F3F3"/>
              </a:buClr>
              <a:buSzPts val="1500"/>
              <a:buChar char="●"/>
            </a:pPr>
            <a:r>
              <a:rPr lang="en" sz="1500">
                <a:solidFill>
                  <a:srgbClr val="F3F3F3"/>
                </a:solidFill>
              </a:rPr>
              <a:t>Must have wifi connection,Sometime depending on internet speed</a:t>
            </a:r>
            <a:endParaRPr sz="1500">
              <a:solidFill>
                <a:srgbClr val="F3F3F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313050" y="229275"/>
            <a:ext cx="8517900" cy="92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t>Proposed System:</a:t>
            </a:r>
            <a:endParaRPr b="1" sz="2400"/>
          </a:p>
        </p:txBody>
      </p:sp>
      <p:sp>
        <p:nvSpPr>
          <p:cNvPr id="146" name="Google Shape;146;p20"/>
          <p:cNvSpPr txBox="1"/>
          <p:nvPr/>
        </p:nvSpPr>
        <p:spPr>
          <a:xfrm>
            <a:off x="890800" y="1013300"/>
            <a:ext cx="6311100" cy="3609600"/>
          </a:xfrm>
          <a:prstGeom prst="rect">
            <a:avLst/>
          </a:prstGeom>
          <a:noFill/>
          <a:ln>
            <a:noFill/>
          </a:ln>
        </p:spPr>
        <p:txBody>
          <a:bodyPr anchorCtr="0" anchor="t" bIns="91425" lIns="91425" spcFirstLastPara="1" rIns="91425" wrap="square" tIns="91425">
            <a:spAutoFit/>
          </a:bodyPr>
          <a:lstStyle/>
          <a:p>
            <a:pPr indent="-323850" lvl="0" marL="457200" rtl="0" algn="just">
              <a:lnSpc>
                <a:spcPct val="115000"/>
              </a:lnSpc>
              <a:spcBef>
                <a:spcPts val="0"/>
              </a:spcBef>
              <a:spcAft>
                <a:spcPts val="0"/>
              </a:spcAft>
              <a:buClr>
                <a:srgbClr val="F3F3F3"/>
              </a:buClr>
              <a:buSzPts val="1500"/>
              <a:buFont typeface="Arial"/>
              <a:buChar char="●"/>
            </a:pPr>
            <a:r>
              <a:rPr lang="en" sz="1500">
                <a:solidFill>
                  <a:srgbClr val="F3F3F3"/>
                </a:solidFill>
              </a:rPr>
              <a:t>Being a high speed sharing tool,supporting to quickly connect and directly share data between 2 devices without any intermediate device.</a:t>
            </a:r>
            <a:endParaRPr sz="1500">
              <a:solidFill>
                <a:srgbClr val="F3F3F3"/>
              </a:solidFill>
            </a:endParaRPr>
          </a:p>
          <a:p>
            <a:pPr indent="-323850" lvl="0" marL="457200" rtl="0" algn="just">
              <a:lnSpc>
                <a:spcPct val="115000"/>
              </a:lnSpc>
              <a:spcBef>
                <a:spcPts val="2100"/>
              </a:spcBef>
              <a:spcAft>
                <a:spcPts val="0"/>
              </a:spcAft>
              <a:buClr>
                <a:srgbClr val="F3F3F3"/>
              </a:buClr>
              <a:buSzPts val="1500"/>
              <a:buFont typeface="Arial"/>
              <a:buChar char="●"/>
            </a:pPr>
            <a:r>
              <a:rPr lang="en" sz="1500">
                <a:solidFill>
                  <a:srgbClr val="F3F3F3"/>
                </a:solidFill>
              </a:rPr>
              <a:t>Xon apk allows you to share all files such as photo, video, music, document, app and games that are installed on your mobile with another device quickly in a second.</a:t>
            </a:r>
            <a:endParaRPr sz="1500">
              <a:solidFill>
                <a:srgbClr val="F3F3F3"/>
              </a:solidFill>
            </a:endParaRPr>
          </a:p>
          <a:p>
            <a:pPr indent="-323850" lvl="0" marL="457200" rtl="0" algn="l">
              <a:lnSpc>
                <a:spcPct val="115000"/>
              </a:lnSpc>
              <a:spcBef>
                <a:spcPts val="2100"/>
              </a:spcBef>
              <a:spcAft>
                <a:spcPts val="0"/>
              </a:spcAft>
              <a:buClr>
                <a:srgbClr val="F3F3F3"/>
              </a:buClr>
              <a:buSzPts val="1500"/>
              <a:buFont typeface="Arial"/>
              <a:buChar char="●"/>
            </a:pPr>
            <a:r>
              <a:rPr lang="en" sz="1500">
                <a:solidFill>
                  <a:srgbClr val="F3F3F3"/>
                </a:solidFill>
              </a:rPr>
              <a:t>This is an alternative to the traditional methods such as cable, USB. In Particular, Xon is superior with the speed of 40 times faster than </a:t>
            </a:r>
            <a:r>
              <a:rPr lang="en" sz="1500">
                <a:solidFill>
                  <a:srgbClr val="F3F3F3"/>
                </a:solidFill>
              </a:rPr>
              <a:t>Bluetooth</a:t>
            </a:r>
            <a:r>
              <a:rPr lang="en" sz="1500">
                <a:solidFill>
                  <a:srgbClr val="F3F3F3"/>
                </a:solidFill>
              </a:rPr>
              <a:t> </a:t>
            </a:r>
            <a:r>
              <a:rPr lang="en" sz="1500">
                <a:solidFill>
                  <a:srgbClr val="F3F3F3"/>
                </a:solidFill>
              </a:rPr>
              <a:t>speed Sharing</a:t>
            </a:r>
            <a:r>
              <a:rPr lang="en" sz="1500">
                <a:solidFill>
                  <a:srgbClr val="F3F3F3"/>
                </a:solidFill>
              </a:rPr>
              <a:t> all file types:</a:t>
            </a:r>
            <a:endParaRPr sz="1500">
              <a:solidFill>
                <a:srgbClr val="F3F3F3"/>
              </a:solidFill>
            </a:endParaRPr>
          </a:p>
          <a:p>
            <a:pPr indent="0" lvl="0" marL="457200" rtl="0" algn="l">
              <a:lnSpc>
                <a:spcPct val="115000"/>
              </a:lnSpc>
              <a:spcBef>
                <a:spcPts val="0"/>
              </a:spcBef>
              <a:spcAft>
                <a:spcPts val="0"/>
              </a:spcAft>
              <a:buNone/>
            </a:pPr>
            <a:r>
              <a:rPr lang="en" sz="1500">
                <a:solidFill>
                  <a:srgbClr val="F3F3F3"/>
                </a:solidFill>
              </a:rPr>
              <a:t> </a:t>
            </a:r>
            <a:endParaRPr sz="1500">
              <a:solidFill>
                <a:srgbClr val="F3F3F3"/>
              </a:solidFill>
            </a:endParaRPr>
          </a:p>
          <a:p>
            <a:pPr indent="-323850" lvl="0" marL="457200" rtl="0" algn="l">
              <a:lnSpc>
                <a:spcPct val="115000"/>
              </a:lnSpc>
              <a:spcBef>
                <a:spcPts val="0"/>
              </a:spcBef>
              <a:spcAft>
                <a:spcPts val="0"/>
              </a:spcAft>
              <a:buClr>
                <a:srgbClr val="F3F3F3"/>
              </a:buClr>
              <a:buSzPts val="1500"/>
              <a:buFont typeface="Arial"/>
              <a:buChar char="●"/>
            </a:pPr>
            <a:r>
              <a:rPr lang="en" sz="1500">
                <a:solidFill>
                  <a:srgbClr val="F3F3F3"/>
                </a:solidFill>
              </a:rPr>
              <a:t>Photo, video, music, app, games,files and contacts</a:t>
            </a:r>
            <a:endParaRPr sz="1500">
              <a:solidFill>
                <a:srgbClr val="F3F3F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3050" y="226700"/>
            <a:ext cx="8517900" cy="92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t>Advantages of Proposed System:</a:t>
            </a:r>
            <a:endParaRPr b="1" sz="2500"/>
          </a:p>
        </p:txBody>
      </p:sp>
      <p:sp>
        <p:nvSpPr>
          <p:cNvPr id="152" name="Google Shape;152;p21"/>
          <p:cNvSpPr txBox="1"/>
          <p:nvPr/>
        </p:nvSpPr>
        <p:spPr>
          <a:xfrm>
            <a:off x="693025" y="1480675"/>
            <a:ext cx="8541000" cy="22626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rgbClr val="F3F3F3"/>
              </a:buClr>
              <a:buSzPts val="1500"/>
              <a:buFont typeface="Arial"/>
              <a:buChar char="●"/>
            </a:pPr>
            <a:r>
              <a:rPr lang="en" sz="1500">
                <a:solidFill>
                  <a:srgbClr val="F3F3F3"/>
                </a:solidFill>
              </a:rPr>
              <a:t>The user may Share all types of files: </a:t>
            </a:r>
            <a:endParaRPr sz="1500">
              <a:solidFill>
                <a:srgbClr val="F3F3F3"/>
              </a:solidFill>
            </a:endParaRPr>
          </a:p>
          <a:p>
            <a:pPr indent="-323850" lvl="0" marL="457200" rtl="0" algn="l">
              <a:lnSpc>
                <a:spcPct val="200000"/>
              </a:lnSpc>
              <a:spcBef>
                <a:spcPts val="0"/>
              </a:spcBef>
              <a:spcAft>
                <a:spcPts val="0"/>
              </a:spcAft>
              <a:buClr>
                <a:srgbClr val="F3F3F3"/>
              </a:buClr>
              <a:buSzPts val="1500"/>
              <a:buFont typeface="Arial"/>
              <a:buChar char="●"/>
            </a:pPr>
            <a:r>
              <a:rPr lang="en" sz="1500">
                <a:solidFill>
                  <a:srgbClr val="F3F3F3"/>
                </a:solidFill>
              </a:rPr>
              <a:t>photo, video, music, app, games and contacts</a:t>
            </a:r>
            <a:endParaRPr sz="1500">
              <a:solidFill>
                <a:srgbClr val="F3F3F3"/>
              </a:solidFill>
            </a:endParaRPr>
          </a:p>
          <a:p>
            <a:pPr indent="-323850" lvl="0" marL="457200" rtl="0" algn="l">
              <a:lnSpc>
                <a:spcPct val="200000"/>
              </a:lnSpc>
              <a:spcBef>
                <a:spcPts val="0"/>
              </a:spcBef>
              <a:spcAft>
                <a:spcPts val="0"/>
              </a:spcAft>
              <a:buClr>
                <a:srgbClr val="F3F3F3"/>
              </a:buClr>
              <a:buSzPts val="1500"/>
              <a:buFont typeface="Arial"/>
              <a:buChar char="●"/>
            </a:pPr>
            <a:r>
              <a:rPr lang="en" sz="1500">
                <a:solidFill>
                  <a:srgbClr val="F3F3F3"/>
                </a:solidFill>
              </a:rPr>
              <a:t>The transmission speed of xon is 40 times faster than Bluetooth</a:t>
            </a:r>
            <a:endParaRPr sz="1500">
              <a:solidFill>
                <a:srgbClr val="F3F3F3"/>
              </a:solidFill>
            </a:endParaRPr>
          </a:p>
          <a:p>
            <a:pPr indent="-323850" lvl="0" marL="457200" rtl="0" algn="l">
              <a:lnSpc>
                <a:spcPct val="200000"/>
              </a:lnSpc>
              <a:spcBef>
                <a:spcPts val="0"/>
              </a:spcBef>
              <a:spcAft>
                <a:spcPts val="0"/>
              </a:spcAft>
              <a:buClr>
                <a:srgbClr val="F3F3F3"/>
              </a:buClr>
              <a:buSzPts val="1500"/>
              <a:buFont typeface="Noto Sans Symbols"/>
              <a:buChar char="●"/>
            </a:pPr>
            <a:r>
              <a:rPr lang="en" sz="1500">
                <a:solidFill>
                  <a:srgbClr val="F3F3F3"/>
                </a:solidFill>
              </a:rPr>
              <a:t>User  change the preferences based on their choice. </a:t>
            </a:r>
            <a:endParaRPr sz="1500">
              <a:solidFill>
                <a:srgbClr val="F3F3F3"/>
              </a:solidFill>
            </a:endParaRPr>
          </a:p>
          <a:p>
            <a:pPr indent="0" lvl="0" marL="0" rtl="0" algn="l">
              <a:lnSpc>
                <a:spcPct val="200000"/>
              </a:lnSpc>
              <a:spcBef>
                <a:spcPts val="0"/>
              </a:spcBef>
              <a:spcAft>
                <a:spcPts val="0"/>
              </a:spcAft>
              <a:buNone/>
            </a:pPr>
            <a:r>
              <a:t/>
            </a:r>
            <a:endParaRPr sz="1500">
              <a:solidFill>
                <a:srgbClr val="F3F3F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